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  <p:sldMasterId id="2147483671" r:id="rId3"/>
    <p:sldMasterId id="2147483683" r:id="rId4"/>
    <p:sldMasterId id="2147483694" r:id="rId5"/>
  </p:sldMasterIdLst>
  <p:notesMasterIdLst>
    <p:notesMasterId r:id="rId54"/>
  </p:notesMasterIdLst>
  <p:sldIdLst>
    <p:sldId id="322" r:id="rId6"/>
    <p:sldId id="264" r:id="rId7"/>
    <p:sldId id="293" r:id="rId8"/>
    <p:sldId id="323" r:id="rId9"/>
    <p:sldId id="335" r:id="rId10"/>
    <p:sldId id="336" r:id="rId11"/>
    <p:sldId id="326" r:id="rId12"/>
    <p:sldId id="332" r:id="rId13"/>
    <p:sldId id="294" r:id="rId14"/>
    <p:sldId id="328" r:id="rId15"/>
    <p:sldId id="314" r:id="rId16"/>
    <p:sldId id="315" r:id="rId17"/>
    <p:sldId id="316" r:id="rId18"/>
    <p:sldId id="341" r:id="rId19"/>
    <p:sldId id="342" r:id="rId20"/>
    <p:sldId id="331" r:id="rId21"/>
    <p:sldId id="334" r:id="rId22"/>
    <p:sldId id="296" r:id="rId23"/>
    <p:sldId id="337" r:id="rId24"/>
    <p:sldId id="305" r:id="rId25"/>
    <p:sldId id="306" r:id="rId26"/>
    <p:sldId id="300" r:id="rId27"/>
    <p:sldId id="301" r:id="rId28"/>
    <p:sldId id="307" r:id="rId29"/>
    <p:sldId id="308" r:id="rId30"/>
    <p:sldId id="309" r:id="rId31"/>
    <p:sldId id="310" r:id="rId32"/>
    <p:sldId id="333" r:id="rId33"/>
    <p:sldId id="313" r:id="rId34"/>
    <p:sldId id="317" r:id="rId35"/>
    <p:sldId id="338" r:id="rId36"/>
    <p:sldId id="318" r:id="rId37"/>
    <p:sldId id="319" r:id="rId38"/>
    <p:sldId id="320" r:id="rId39"/>
    <p:sldId id="321" r:id="rId40"/>
    <p:sldId id="285" r:id="rId41"/>
    <p:sldId id="265" r:id="rId42"/>
    <p:sldId id="282" r:id="rId43"/>
    <p:sldId id="283" r:id="rId44"/>
    <p:sldId id="284" r:id="rId45"/>
    <p:sldId id="339" r:id="rId46"/>
    <p:sldId id="340" r:id="rId47"/>
    <p:sldId id="295" r:id="rId48"/>
    <p:sldId id="343" r:id="rId49"/>
    <p:sldId id="297" r:id="rId50"/>
    <p:sldId id="286" r:id="rId51"/>
    <p:sldId id="290" r:id="rId52"/>
    <p:sldId id="291" r:id="rId5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2DA8B5"/>
    <a:srgbClr val="FFDDD2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42" autoAdjust="0"/>
    <p:restoredTop sz="82155" autoAdjust="0"/>
  </p:normalViewPr>
  <p:slideViewPr>
    <p:cSldViewPr snapToGrid="0">
      <p:cViewPr varScale="1">
        <p:scale>
          <a:sx n="167" d="100"/>
          <a:sy n="167" d="100"/>
        </p:scale>
        <p:origin x="272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맑은 고딕" panose="020B0503020000020004" pitchFamily="34" charset="-127"/>
        <a:ea typeface="맑은 고딕" panose="020B0503020000020004" pitchFamily="34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사진 출처 </a:t>
            </a:r>
            <a:r>
              <a:rPr lang="en-US" altLang="ko-KR" dirty="0"/>
              <a:t>: https://www.royalpalace.go.kr/content/preview/preview03.asp</a:t>
            </a:r>
          </a:p>
          <a:p>
            <a:pPr marL="158750" indent="0">
              <a:buNone/>
            </a:pPr>
            <a:r>
              <a:rPr lang="ko-KR" altLang="en-US" dirty="0"/>
              <a:t>경복궁의 봄 </a:t>
            </a:r>
            <a:r>
              <a:rPr lang="en-US" altLang="ko-KR" dirty="0"/>
              <a:t>- </a:t>
            </a:r>
            <a:r>
              <a:rPr lang="ko-KR" altLang="en-US" dirty="0" err="1"/>
              <a:t>영추문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4361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d95b913fd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d95b913fd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8322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d95b913fd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d95b913fd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4728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d95b913fd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d95b913fd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78054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d95b913fd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d95b913fd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2186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d95b913fd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d95b913fd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8574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d95b913fd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d95b913fd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395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d95b913fd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d95b913fd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44955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d95b913fd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d95b913fd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5526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d95b913fd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d95b913fd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37873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d95b913fd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d95b913fd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4202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bd95b913f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bd95b913f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d95b913fd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d95b913fd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사진에 애니메이션 추가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d95b913fd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d95b913fd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사진에 애니메이션 추가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5557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d95b913fd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d95b913fd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사진에 애니메이션 추가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81280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d95b913fd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d95b913fd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사진에 애니메이션 추가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12825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d95b913fd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d95b913fd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사진에 애니메이션 추가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22725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d95b913fd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d95b913fd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사진에 애니메이션 추가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79563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d95b913fd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d95b913fd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사진에 애니메이션 추가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06243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d95b913fd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d95b913fd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사진에 애니메이션 추가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66871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d95b913fd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d95b913fd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사진에 애니메이션 추가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85999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d95b913fd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d95b913fd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사진에 애니메이션 추가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6418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d95b913fd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d95b913fd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06495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d95b913fd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d95b913fd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3309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d95b913fd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d95b913fd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27716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d95b913fd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d95b913fd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35801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d95b913fd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d95b913fd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62112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d95b913fd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d95b913fd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21197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d95b913fd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d95b913fd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93077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d95b913fd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d95b913fd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08131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d95b913fd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d95b913fd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사진에 애니메이션 추가</a:t>
            </a: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d95b913fd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d95b913fd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43834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d95b913fd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d95b913fd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사진에 애니메이션 추가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7384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d95b913fd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d95b913fd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89063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d95b913fd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d95b913fd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사진에 애니메이션 추가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36003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d95b913fd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d95b913fd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사진에 애니메이션 추가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63146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d95b913fd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d95b913fd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사진에 애니메이션 추가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78556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d95b913fd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d95b913fd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35598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d95b913fd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d95b913fd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사진에 애니메이션 추가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12473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d95b913fd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d95b913fd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6119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d95b913fd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d95b913fd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03133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d95b913fd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d95b913fd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5434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d95b913fd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d95b913fd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1084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d95b913fd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d95b913fd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 </a:t>
            </a:r>
            <a:r>
              <a:rPr lang="ko-KR" altLang="en-US" dirty="0"/>
              <a:t>개발과정의 서비스 기능과 중복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 </a:t>
            </a:r>
            <a:r>
              <a:rPr lang="ko-KR" altLang="en-US" dirty="0"/>
              <a:t>개발과정의 서비스 기능을 제거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0813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d95b913fd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d95b913fd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6035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d95b913fd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d95b913fd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6942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d95b913fd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d95b913fd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2066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d95b913fd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d95b913fd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8749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882998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25695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754987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986832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406143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691869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 dirty="0"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637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 dirty="0"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644998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9265495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760172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582616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062607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2002457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0798471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8669043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4735597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156691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 dirty="0"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643818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 dirty="0"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377033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075535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3874650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4970274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8159292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829650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25772227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208743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9433784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 dirty="0"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081522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 dirty="0"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308881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01714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9331100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37263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9700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459944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53621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217378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23492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72630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417877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865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053070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8958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 dirty="0"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 dirty="0"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34" charset="-127"/>
          <a:ea typeface="맑은 고딕" panose="020B0503020000020004" pitchFamily="34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34" charset="-127"/>
          <a:ea typeface="맑은 고딕" panose="020B0503020000020004" pitchFamily="34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392361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34" charset="-127"/>
          <a:ea typeface="맑은 고딕" panose="020B0503020000020004" pitchFamily="34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34" charset="-127"/>
          <a:ea typeface="맑은 고딕" panose="020B0503020000020004" pitchFamily="34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2609907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34" charset="-127"/>
          <a:ea typeface="맑은 고딕" panose="020B0503020000020004" pitchFamily="34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34" charset="-127"/>
          <a:ea typeface="맑은 고딕" panose="020B0503020000020004" pitchFamily="34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9679997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34" charset="-127"/>
          <a:ea typeface="맑은 고딕" panose="020B0503020000020004" pitchFamily="34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34" charset="-127"/>
          <a:ea typeface="맑은 고딕" panose="020B0503020000020004" pitchFamily="34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996952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52.png"/><Relationship Id="rId18" Type="http://schemas.openxmlformats.org/officeDocument/2006/relationships/image" Target="../media/image57.sv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12" Type="http://schemas.openxmlformats.org/officeDocument/2006/relationships/image" Target="../media/image51.sv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55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5.sv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svg"/><Relationship Id="rId4" Type="http://schemas.openxmlformats.org/officeDocument/2006/relationships/image" Target="../media/image7.svg"/><Relationship Id="rId9" Type="http://schemas.openxmlformats.org/officeDocument/2006/relationships/image" Target="../media/image48.png"/><Relationship Id="rId14" Type="http://schemas.openxmlformats.org/officeDocument/2006/relationships/image" Target="../media/image53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oyalpalace.go.kr/content/preview/preview03.asp" TargetMode="External"/><Relationship Id="rId3" Type="http://schemas.openxmlformats.org/officeDocument/2006/relationships/hyperlink" Target="http://data.seoul.go.kr/dataList/OA-12929/S/1/datasetView.do" TargetMode="External"/><Relationship Id="rId7" Type="http://schemas.openxmlformats.org/officeDocument/2006/relationships/hyperlink" Target="http://data.seoul.go.kr/dataList/OA-13097/S/1/datasetView.do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data.seoul.go.kr/dataList/OA-12962/S/1/datasetView.do" TargetMode="External"/><Relationship Id="rId5" Type="http://schemas.openxmlformats.org/officeDocument/2006/relationships/hyperlink" Target="http://data.seoul.go.kr/dataList/OA-13003/S/1/datasetView.do" TargetMode="External"/><Relationship Id="rId4" Type="http://schemas.openxmlformats.org/officeDocument/2006/relationships/hyperlink" Target="http://data.seoul.go.kr/dataList/OA-13002/S/1/datasetView.do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djangoproject.com/en/2.2/" TargetMode="External"/><Relationship Id="rId3" Type="http://schemas.openxmlformats.org/officeDocument/2006/relationships/hyperlink" Target="https://www.data.go.kr/tcs/dss/selectApiDataDetailView.do?publicDataPk=15057682" TargetMode="External"/><Relationship Id="rId7" Type="http://schemas.openxmlformats.org/officeDocument/2006/relationships/hyperlink" Target="https://getuikit.com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ikipedia.readthedocs.io/en/latest/code.html#module-wikipedia" TargetMode="External"/><Relationship Id="rId5" Type="http://schemas.openxmlformats.org/officeDocument/2006/relationships/hyperlink" Target="https://developers.kakao.com/docs/latest/ko/daum-search/common" TargetMode="External"/><Relationship Id="rId4" Type="http://schemas.openxmlformats.org/officeDocument/2006/relationships/hyperlink" Target="https://apis.map.kakao.com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jango-web-project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2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EFA9CCB-87FA-4A6A-9642-13BCF01D0A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4" b="41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53;p21">
            <a:extLst>
              <a:ext uri="{FF2B5EF4-FFF2-40B4-BE49-F238E27FC236}">
                <a16:creationId xmlns:a16="http://schemas.microsoft.com/office/drawing/2014/main" id="{10AD38B7-E1F3-44E3-AF81-ACAEA2F33C9C}"/>
              </a:ext>
            </a:extLst>
          </p:cNvPr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FDDD2">
              <a:alpha val="7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5A6DA359-DE68-4DB8-A60B-06E1A9405703}"/>
              </a:ext>
            </a:extLst>
          </p:cNvPr>
          <p:cNvSpPr/>
          <p:nvPr/>
        </p:nvSpPr>
        <p:spPr>
          <a:xfrm>
            <a:off x="6231731" y="4167908"/>
            <a:ext cx="459581" cy="157166"/>
          </a:xfrm>
          <a:custGeom>
            <a:avLst/>
            <a:gdLst>
              <a:gd name="connsiteX0" fmla="*/ 23812 w 459581"/>
              <a:gd name="connsiteY0" fmla="*/ 34998 h 157166"/>
              <a:gd name="connsiteX1" fmla="*/ 7144 w 459581"/>
              <a:gd name="connsiteY1" fmla="*/ 65955 h 157166"/>
              <a:gd name="connsiteX2" fmla="*/ 2381 w 459581"/>
              <a:gd name="connsiteY2" fmla="*/ 77861 h 157166"/>
              <a:gd name="connsiteX3" fmla="*/ 9525 w 459581"/>
              <a:gd name="connsiteY3" fmla="*/ 75480 h 157166"/>
              <a:gd name="connsiteX4" fmla="*/ 26194 w 459581"/>
              <a:gd name="connsiteY4" fmla="*/ 61192 h 157166"/>
              <a:gd name="connsiteX5" fmla="*/ 40481 w 459581"/>
              <a:gd name="connsiteY5" fmla="*/ 44523 h 157166"/>
              <a:gd name="connsiteX6" fmla="*/ 66675 w 459581"/>
              <a:gd name="connsiteY6" fmla="*/ 27855 h 157166"/>
              <a:gd name="connsiteX7" fmla="*/ 73819 w 459581"/>
              <a:gd name="connsiteY7" fmla="*/ 20711 h 157166"/>
              <a:gd name="connsiteX8" fmla="*/ 90487 w 459581"/>
              <a:gd name="connsiteY8" fmla="*/ 8805 h 157166"/>
              <a:gd name="connsiteX9" fmla="*/ 73819 w 459581"/>
              <a:gd name="connsiteY9" fmla="*/ 37380 h 157166"/>
              <a:gd name="connsiteX10" fmla="*/ 64294 w 459581"/>
              <a:gd name="connsiteY10" fmla="*/ 56430 h 157166"/>
              <a:gd name="connsiteX11" fmla="*/ 47625 w 459581"/>
              <a:gd name="connsiteY11" fmla="*/ 77861 h 157166"/>
              <a:gd name="connsiteX12" fmla="*/ 21431 w 459581"/>
              <a:gd name="connsiteY12" fmla="*/ 118342 h 157166"/>
              <a:gd name="connsiteX13" fmla="*/ 7144 w 459581"/>
              <a:gd name="connsiteY13" fmla="*/ 130248 h 157166"/>
              <a:gd name="connsiteX14" fmla="*/ 0 w 459581"/>
              <a:gd name="connsiteY14" fmla="*/ 146917 h 157166"/>
              <a:gd name="connsiteX15" fmla="*/ 7144 w 459581"/>
              <a:gd name="connsiteY15" fmla="*/ 135011 h 157166"/>
              <a:gd name="connsiteX16" fmla="*/ 23812 w 459581"/>
              <a:gd name="connsiteY16" fmla="*/ 123105 h 157166"/>
              <a:gd name="connsiteX17" fmla="*/ 30956 w 459581"/>
              <a:gd name="connsiteY17" fmla="*/ 113580 h 157166"/>
              <a:gd name="connsiteX18" fmla="*/ 42862 w 459581"/>
              <a:gd name="connsiteY18" fmla="*/ 101673 h 157166"/>
              <a:gd name="connsiteX19" fmla="*/ 73819 w 459581"/>
              <a:gd name="connsiteY19" fmla="*/ 68336 h 157166"/>
              <a:gd name="connsiteX20" fmla="*/ 92869 w 459581"/>
              <a:gd name="connsiteY20" fmla="*/ 51667 h 157166"/>
              <a:gd name="connsiteX21" fmla="*/ 92869 w 459581"/>
              <a:gd name="connsiteY21" fmla="*/ 68336 h 157166"/>
              <a:gd name="connsiteX22" fmla="*/ 80962 w 459581"/>
              <a:gd name="connsiteY22" fmla="*/ 104055 h 157166"/>
              <a:gd name="connsiteX23" fmla="*/ 76200 w 459581"/>
              <a:gd name="connsiteY23" fmla="*/ 111198 h 157166"/>
              <a:gd name="connsiteX24" fmla="*/ 61912 w 459581"/>
              <a:gd name="connsiteY24" fmla="*/ 130248 h 157166"/>
              <a:gd name="connsiteX25" fmla="*/ 59531 w 459581"/>
              <a:gd name="connsiteY25" fmla="*/ 142155 h 157166"/>
              <a:gd name="connsiteX26" fmla="*/ 73819 w 459581"/>
              <a:gd name="connsiteY26" fmla="*/ 123105 h 157166"/>
              <a:gd name="connsiteX27" fmla="*/ 85725 w 459581"/>
              <a:gd name="connsiteY27" fmla="*/ 113580 h 157166"/>
              <a:gd name="connsiteX28" fmla="*/ 126206 w 459581"/>
              <a:gd name="connsiteY28" fmla="*/ 73098 h 157166"/>
              <a:gd name="connsiteX29" fmla="*/ 164306 w 459581"/>
              <a:gd name="connsiteY29" fmla="*/ 42142 h 157166"/>
              <a:gd name="connsiteX30" fmla="*/ 190500 w 459581"/>
              <a:gd name="connsiteY30" fmla="*/ 13567 h 157166"/>
              <a:gd name="connsiteX31" fmla="*/ 185737 w 459581"/>
              <a:gd name="connsiteY31" fmla="*/ 25473 h 157166"/>
              <a:gd name="connsiteX32" fmla="*/ 180975 w 459581"/>
              <a:gd name="connsiteY32" fmla="*/ 32617 h 157166"/>
              <a:gd name="connsiteX33" fmla="*/ 171450 w 459581"/>
              <a:gd name="connsiteY33" fmla="*/ 49286 h 157166"/>
              <a:gd name="connsiteX34" fmla="*/ 166687 w 459581"/>
              <a:gd name="connsiteY34" fmla="*/ 58811 h 157166"/>
              <a:gd name="connsiteX35" fmla="*/ 145256 w 459581"/>
              <a:gd name="connsiteY35" fmla="*/ 80242 h 157166"/>
              <a:gd name="connsiteX36" fmla="*/ 114300 w 459581"/>
              <a:gd name="connsiteY36" fmla="*/ 115961 h 157166"/>
              <a:gd name="connsiteX37" fmla="*/ 102394 w 459581"/>
              <a:gd name="connsiteY37" fmla="*/ 130248 h 157166"/>
              <a:gd name="connsiteX38" fmla="*/ 114300 w 459581"/>
              <a:gd name="connsiteY38" fmla="*/ 118342 h 157166"/>
              <a:gd name="connsiteX39" fmla="*/ 161925 w 459581"/>
              <a:gd name="connsiteY39" fmla="*/ 80242 h 157166"/>
              <a:gd name="connsiteX40" fmla="*/ 207169 w 459581"/>
              <a:gd name="connsiteY40" fmla="*/ 39761 h 157166"/>
              <a:gd name="connsiteX41" fmla="*/ 240506 w 459581"/>
              <a:gd name="connsiteY41" fmla="*/ 11186 h 157166"/>
              <a:gd name="connsiteX42" fmla="*/ 247650 w 459581"/>
              <a:gd name="connsiteY42" fmla="*/ 4042 h 157166"/>
              <a:gd name="connsiteX43" fmla="*/ 254794 w 459581"/>
              <a:gd name="connsiteY43" fmla="*/ 1661 h 157166"/>
              <a:gd name="connsiteX44" fmla="*/ 235744 w 459581"/>
              <a:gd name="connsiteY44" fmla="*/ 30236 h 157166"/>
              <a:gd name="connsiteX45" fmla="*/ 228600 w 459581"/>
              <a:gd name="connsiteY45" fmla="*/ 37380 h 157166"/>
              <a:gd name="connsiteX46" fmla="*/ 211931 w 459581"/>
              <a:gd name="connsiteY46" fmla="*/ 61192 h 157166"/>
              <a:gd name="connsiteX47" fmla="*/ 200025 w 459581"/>
              <a:gd name="connsiteY47" fmla="*/ 73098 h 157166"/>
              <a:gd name="connsiteX48" fmla="*/ 180975 w 459581"/>
              <a:gd name="connsiteY48" fmla="*/ 99292 h 157166"/>
              <a:gd name="connsiteX49" fmla="*/ 169069 w 459581"/>
              <a:gd name="connsiteY49" fmla="*/ 111198 h 157166"/>
              <a:gd name="connsiteX50" fmla="*/ 164306 w 459581"/>
              <a:gd name="connsiteY50" fmla="*/ 118342 h 157166"/>
              <a:gd name="connsiteX51" fmla="*/ 171450 w 459581"/>
              <a:gd name="connsiteY51" fmla="*/ 108817 h 157166"/>
              <a:gd name="connsiteX52" fmla="*/ 183356 w 459581"/>
              <a:gd name="connsiteY52" fmla="*/ 99292 h 157166"/>
              <a:gd name="connsiteX53" fmla="*/ 209550 w 459581"/>
              <a:gd name="connsiteY53" fmla="*/ 75480 h 157166"/>
              <a:gd name="connsiteX54" fmla="*/ 252412 w 459581"/>
              <a:gd name="connsiteY54" fmla="*/ 51667 h 157166"/>
              <a:gd name="connsiteX55" fmla="*/ 271462 w 459581"/>
              <a:gd name="connsiteY55" fmla="*/ 34998 h 157166"/>
              <a:gd name="connsiteX56" fmla="*/ 283369 w 459581"/>
              <a:gd name="connsiteY56" fmla="*/ 27855 h 157166"/>
              <a:gd name="connsiteX57" fmla="*/ 290512 w 459581"/>
              <a:gd name="connsiteY57" fmla="*/ 23092 h 157166"/>
              <a:gd name="connsiteX58" fmla="*/ 276225 w 459581"/>
              <a:gd name="connsiteY58" fmla="*/ 46905 h 157166"/>
              <a:gd name="connsiteX59" fmla="*/ 261937 w 459581"/>
              <a:gd name="connsiteY59" fmla="*/ 61192 h 157166"/>
              <a:gd name="connsiteX60" fmla="*/ 254794 w 459581"/>
              <a:gd name="connsiteY60" fmla="*/ 65955 h 157166"/>
              <a:gd name="connsiteX61" fmla="*/ 233362 w 459581"/>
              <a:gd name="connsiteY61" fmla="*/ 89767 h 157166"/>
              <a:gd name="connsiteX62" fmla="*/ 216694 w 459581"/>
              <a:gd name="connsiteY62" fmla="*/ 118342 h 157166"/>
              <a:gd name="connsiteX63" fmla="*/ 209550 w 459581"/>
              <a:gd name="connsiteY63" fmla="*/ 123105 h 157166"/>
              <a:gd name="connsiteX64" fmla="*/ 188119 w 459581"/>
              <a:gd name="connsiteY64" fmla="*/ 146917 h 157166"/>
              <a:gd name="connsiteX65" fmla="*/ 183356 w 459581"/>
              <a:gd name="connsiteY65" fmla="*/ 154061 h 157166"/>
              <a:gd name="connsiteX66" fmla="*/ 188119 w 459581"/>
              <a:gd name="connsiteY66" fmla="*/ 149298 h 157166"/>
              <a:gd name="connsiteX67" fmla="*/ 211931 w 459581"/>
              <a:gd name="connsiteY67" fmla="*/ 120723 h 157166"/>
              <a:gd name="connsiteX68" fmla="*/ 247650 w 459581"/>
              <a:gd name="connsiteY68" fmla="*/ 87386 h 157166"/>
              <a:gd name="connsiteX69" fmla="*/ 259556 w 459581"/>
              <a:gd name="connsiteY69" fmla="*/ 77861 h 157166"/>
              <a:gd name="connsiteX70" fmla="*/ 278606 w 459581"/>
              <a:gd name="connsiteY70" fmla="*/ 58811 h 157166"/>
              <a:gd name="connsiteX71" fmla="*/ 290512 w 459581"/>
              <a:gd name="connsiteY71" fmla="*/ 39761 h 157166"/>
              <a:gd name="connsiteX72" fmla="*/ 288131 w 459581"/>
              <a:gd name="connsiteY72" fmla="*/ 56430 h 157166"/>
              <a:gd name="connsiteX73" fmla="*/ 278606 w 459581"/>
              <a:gd name="connsiteY73" fmla="*/ 70717 h 157166"/>
              <a:gd name="connsiteX74" fmla="*/ 269081 w 459581"/>
              <a:gd name="connsiteY74" fmla="*/ 87386 h 157166"/>
              <a:gd name="connsiteX75" fmla="*/ 259556 w 459581"/>
              <a:gd name="connsiteY75" fmla="*/ 106436 h 157166"/>
              <a:gd name="connsiteX76" fmla="*/ 252412 w 459581"/>
              <a:gd name="connsiteY76" fmla="*/ 118342 h 157166"/>
              <a:gd name="connsiteX77" fmla="*/ 235744 w 459581"/>
              <a:gd name="connsiteY77" fmla="*/ 146917 h 157166"/>
              <a:gd name="connsiteX78" fmla="*/ 233362 w 459581"/>
              <a:gd name="connsiteY78" fmla="*/ 154061 h 157166"/>
              <a:gd name="connsiteX79" fmla="*/ 269081 w 459581"/>
              <a:gd name="connsiteY79" fmla="*/ 115961 h 157166"/>
              <a:gd name="connsiteX80" fmla="*/ 288131 w 459581"/>
              <a:gd name="connsiteY80" fmla="*/ 96911 h 157166"/>
              <a:gd name="connsiteX81" fmla="*/ 352425 w 459581"/>
              <a:gd name="connsiteY81" fmla="*/ 39761 h 157166"/>
              <a:gd name="connsiteX82" fmla="*/ 366712 w 459581"/>
              <a:gd name="connsiteY82" fmla="*/ 20711 h 157166"/>
              <a:gd name="connsiteX83" fmla="*/ 385762 w 459581"/>
              <a:gd name="connsiteY83" fmla="*/ 1661 h 157166"/>
              <a:gd name="connsiteX84" fmla="*/ 366712 w 459581"/>
              <a:gd name="connsiteY84" fmla="*/ 30236 h 157166"/>
              <a:gd name="connsiteX85" fmla="*/ 357187 w 459581"/>
              <a:gd name="connsiteY85" fmla="*/ 44523 h 157166"/>
              <a:gd name="connsiteX86" fmla="*/ 350044 w 459581"/>
              <a:gd name="connsiteY86" fmla="*/ 56430 h 157166"/>
              <a:gd name="connsiteX87" fmla="*/ 340519 w 459581"/>
              <a:gd name="connsiteY87" fmla="*/ 68336 h 157166"/>
              <a:gd name="connsiteX88" fmla="*/ 326231 w 459581"/>
              <a:gd name="connsiteY88" fmla="*/ 89767 h 157166"/>
              <a:gd name="connsiteX89" fmla="*/ 309562 w 459581"/>
              <a:gd name="connsiteY89" fmla="*/ 111198 h 157166"/>
              <a:gd name="connsiteX90" fmla="*/ 300037 w 459581"/>
              <a:gd name="connsiteY90" fmla="*/ 120723 h 157166"/>
              <a:gd name="connsiteX91" fmla="*/ 309562 w 459581"/>
              <a:gd name="connsiteY91" fmla="*/ 108817 h 157166"/>
              <a:gd name="connsiteX92" fmla="*/ 323850 w 459581"/>
              <a:gd name="connsiteY92" fmla="*/ 94530 h 157166"/>
              <a:gd name="connsiteX93" fmla="*/ 347662 w 459581"/>
              <a:gd name="connsiteY93" fmla="*/ 65955 h 157166"/>
              <a:gd name="connsiteX94" fmla="*/ 357187 w 459581"/>
              <a:gd name="connsiteY94" fmla="*/ 54048 h 157166"/>
              <a:gd name="connsiteX95" fmla="*/ 373856 w 459581"/>
              <a:gd name="connsiteY95" fmla="*/ 39761 h 157166"/>
              <a:gd name="connsiteX96" fmla="*/ 390525 w 459581"/>
              <a:gd name="connsiteY96" fmla="*/ 23092 h 157166"/>
              <a:gd name="connsiteX97" fmla="*/ 371475 w 459581"/>
              <a:gd name="connsiteY97" fmla="*/ 61192 h 157166"/>
              <a:gd name="connsiteX98" fmla="*/ 359569 w 459581"/>
              <a:gd name="connsiteY98" fmla="*/ 73098 h 157166"/>
              <a:gd name="connsiteX99" fmla="*/ 345281 w 459581"/>
              <a:gd name="connsiteY99" fmla="*/ 96911 h 157166"/>
              <a:gd name="connsiteX100" fmla="*/ 328612 w 459581"/>
              <a:gd name="connsiteY100" fmla="*/ 113580 h 157166"/>
              <a:gd name="connsiteX101" fmla="*/ 314325 w 459581"/>
              <a:gd name="connsiteY101" fmla="*/ 135011 h 157166"/>
              <a:gd name="connsiteX102" fmla="*/ 302419 w 459581"/>
              <a:gd name="connsiteY102" fmla="*/ 149298 h 157166"/>
              <a:gd name="connsiteX103" fmla="*/ 297656 w 459581"/>
              <a:gd name="connsiteY103" fmla="*/ 156442 h 157166"/>
              <a:gd name="connsiteX104" fmla="*/ 307181 w 459581"/>
              <a:gd name="connsiteY104" fmla="*/ 149298 h 157166"/>
              <a:gd name="connsiteX105" fmla="*/ 330994 w 459581"/>
              <a:gd name="connsiteY105" fmla="*/ 123105 h 157166"/>
              <a:gd name="connsiteX106" fmla="*/ 366712 w 459581"/>
              <a:gd name="connsiteY106" fmla="*/ 85005 h 157166"/>
              <a:gd name="connsiteX107" fmla="*/ 400050 w 459581"/>
              <a:gd name="connsiteY107" fmla="*/ 56430 h 157166"/>
              <a:gd name="connsiteX108" fmla="*/ 411956 w 459581"/>
              <a:gd name="connsiteY108" fmla="*/ 39761 h 157166"/>
              <a:gd name="connsiteX109" fmla="*/ 397669 w 459581"/>
              <a:gd name="connsiteY109" fmla="*/ 63573 h 157166"/>
              <a:gd name="connsiteX110" fmla="*/ 381000 w 459581"/>
              <a:gd name="connsiteY110" fmla="*/ 99292 h 157166"/>
              <a:gd name="connsiteX111" fmla="*/ 359569 w 459581"/>
              <a:gd name="connsiteY111" fmla="*/ 125486 h 157166"/>
              <a:gd name="connsiteX112" fmla="*/ 345281 w 459581"/>
              <a:gd name="connsiteY112" fmla="*/ 142155 h 157166"/>
              <a:gd name="connsiteX113" fmla="*/ 340519 w 459581"/>
              <a:gd name="connsiteY113" fmla="*/ 149298 h 157166"/>
              <a:gd name="connsiteX114" fmla="*/ 352425 w 459581"/>
              <a:gd name="connsiteY114" fmla="*/ 142155 h 157166"/>
              <a:gd name="connsiteX115" fmla="*/ 378619 w 459581"/>
              <a:gd name="connsiteY115" fmla="*/ 118342 h 157166"/>
              <a:gd name="connsiteX116" fmla="*/ 409575 w 459581"/>
              <a:gd name="connsiteY116" fmla="*/ 87386 h 157166"/>
              <a:gd name="connsiteX117" fmla="*/ 421481 w 459581"/>
              <a:gd name="connsiteY117" fmla="*/ 75480 h 157166"/>
              <a:gd name="connsiteX118" fmla="*/ 435769 w 459581"/>
              <a:gd name="connsiteY118" fmla="*/ 65955 h 157166"/>
              <a:gd name="connsiteX119" fmla="*/ 440531 w 459581"/>
              <a:gd name="connsiteY119" fmla="*/ 58811 h 157166"/>
              <a:gd name="connsiteX120" fmla="*/ 431006 w 459581"/>
              <a:gd name="connsiteY120" fmla="*/ 82623 h 157166"/>
              <a:gd name="connsiteX121" fmla="*/ 426244 w 459581"/>
              <a:gd name="connsiteY121" fmla="*/ 94530 h 157166"/>
              <a:gd name="connsiteX122" fmla="*/ 419100 w 459581"/>
              <a:gd name="connsiteY122" fmla="*/ 106436 h 157166"/>
              <a:gd name="connsiteX123" fmla="*/ 414337 w 459581"/>
              <a:gd name="connsiteY123" fmla="*/ 118342 h 157166"/>
              <a:gd name="connsiteX124" fmla="*/ 404812 w 459581"/>
              <a:gd name="connsiteY124" fmla="*/ 127867 h 157166"/>
              <a:gd name="connsiteX125" fmla="*/ 392906 w 459581"/>
              <a:gd name="connsiteY125" fmla="*/ 146917 h 157166"/>
              <a:gd name="connsiteX126" fmla="*/ 402431 w 459581"/>
              <a:gd name="connsiteY126" fmla="*/ 142155 h 157166"/>
              <a:gd name="connsiteX127" fmla="*/ 440531 w 459581"/>
              <a:gd name="connsiteY127" fmla="*/ 111198 h 157166"/>
              <a:gd name="connsiteX128" fmla="*/ 450056 w 459581"/>
              <a:gd name="connsiteY128" fmla="*/ 99292 h 157166"/>
              <a:gd name="connsiteX129" fmla="*/ 457200 w 459581"/>
              <a:gd name="connsiteY129" fmla="*/ 92148 h 157166"/>
              <a:gd name="connsiteX130" fmla="*/ 459581 w 459581"/>
              <a:gd name="connsiteY130" fmla="*/ 85005 h 157166"/>
              <a:gd name="connsiteX131" fmla="*/ 457200 w 459581"/>
              <a:gd name="connsiteY131" fmla="*/ 94530 h 157166"/>
              <a:gd name="connsiteX132" fmla="*/ 452437 w 459581"/>
              <a:gd name="connsiteY132" fmla="*/ 101673 h 157166"/>
              <a:gd name="connsiteX133" fmla="*/ 447675 w 459581"/>
              <a:gd name="connsiteY133" fmla="*/ 118342 h 157166"/>
              <a:gd name="connsiteX134" fmla="*/ 442912 w 459581"/>
              <a:gd name="connsiteY134" fmla="*/ 125486 h 157166"/>
              <a:gd name="connsiteX135" fmla="*/ 433387 w 459581"/>
              <a:gd name="connsiteY135" fmla="*/ 146917 h 157166"/>
              <a:gd name="connsiteX136" fmla="*/ 431006 w 459581"/>
              <a:gd name="connsiteY136" fmla="*/ 156442 h 157166"/>
              <a:gd name="connsiteX137" fmla="*/ 440531 w 459581"/>
              <a:gd name="connsiteY137" fmla="*/ 154061 h 157166"/>
              <a:gd name="connsiteX138" fmla="*/ 450056 w 459581"/>
              <a:gd name="connsiteY138" fmla="*/ 146917 h 157166"/>
              <a:gd name="connsiteX139" fmla="*/ 459581 w 459581"/>
              <a:gd name="connsiteY139" fmla="*/ 142155 h 157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459581" h="157166" extrusionOk="0">
                <a:moveTo>
                  <a:pt x="23812" y="34998"/>
                </a:moveTo>
                <a:cubicBezTo>
                  <a:pt x="-5850" y="71155"/>
                  <a:pt x="23946" y="28367"/>
                  <a:pt x="7144" y="65955"/>
                </a:cubicBezTo>
                <a:cubicBezTo>
                  <a:pt x="5949" y="69887"/>
                  <a:pt x="1103" y="73722"/>
                  <a:pt x="2381" y="77861"/>
                </a:cubicBezTo>
                <a:cubicBezTo>
                  <a:pt x="2651" y="80627"/>
                  <a:pt x="7080" y="76626"/>
                  <a:pt x="9525" y="75480"/>
                </a:cubicBezTo>
                <a:cubicBezTo>
                  <a:pt x="14633" y="70472"/>
                  <a:pt x="21755" y="66719"/>
                  <a:pt x="26194" y="61192"/>
                </a:cubicBezTo>
                <a:cubicBezTo>
                  <a:pt x="31910" y="56081"/>
                  <a:pt x="35406" y="48812"/>
                  <a:pt x="40481" y="44523"/>
                </a:cubicBezTo>
                <a:cubicBezTo>
                  <a:pt x="49031" y="35511"/>
                  <a:pt x="55993" y="36006"/>
                  <a:pt x="66675" y="27855"/>
                </a:cubicBezTo>
                <a:cubicBezTo>
                  <a:pt x="69304" y="25210"/>
                  <a:pt x="71206" y="22981"/>
                  <a:pt x="73819" y="20711"/>
                </a:cubicBezTo>
                <a:cubicBezTo>
                  <a:pt x="80661" y="17216"/>
                  <a:pt x="85428" y="12718"/>
                  <a:pt x="90487" y="8805"/>
                </a:cubicBezTo>
                <a:cubicBezTo>
                  <a:pt x="69503" y="49121"/>
                  <a:pt x="100295" y="9343"/>
                  <a:pt x="73819" y="37380"/>
                </a:cubicBezTo>
                <a:cubicBezTo>
                  <a:pt x="70856" y="44555"/>
                  <a:pt x="68340" y="52424"/>
                  <a:pt x="64294" y="56430"/>
                </a:cubicBezTo>
                <a:cubicBezTo>
                  <a:pt x="60609" y="65926"/>
                  <a:pt x="53747" y="72002"/>
                  <a:pt x="47625" y="77861"/>
                </a:cubicBezTo>
                <a:cubicBezTo>
                  <a:pt x="41445" y="90393"/>
                  <a:pt x="33295" y="101472"/>
                  <a:pt x="21431" y="118342"/>
                </a:cubicBezTo>
                <a:cubicBezTo>
                  <a:pt x="15736" y="123295"/>
                  <a:pt x="10893" y="125580"/>
                  <a:pt x="7144" y="130248"/>
                </a:cubicBezTo>
                <a:cubicBezTo>
                  <a:pt x="4356" y="135775"/>
                  <a:pt x="-456" y="139942"/>
                  <a:pt x="0" y="146917"/>
                </a:cubicBezTo>
                <a:cubicBezTo>
                  <a:pt x="55" y="150803"/>
                  <a:pt x="3556" y="138468"/>
                  <a:pt x="7144" y="135011"/>
                </a:cubicBezTo>
                <a:cubicBezTo>
                  <a:pt x="11358" y="131281"/>
                  <a:pt x="20376" y="128891"/>
                  <a:pt x="23812" y="123105"/>
                </a:cubicBezTo>
                <a:cubicBezTo>
                  <a:pt x="26713" y="121619"/>
                  <a:pt x="28721" y="116307"/>
                  <a:pt x="30956" y="113580"/>
                </a:cubicBezTo>
                <a:cubicBezTo>
                  <a:pt x="33965" y="110527"/>
                  <a:pt x="38121" y="105861"/>
                  <a:pt x="42862" y="101673"/>
                </a:cubicBezTo>
                <a:cubicBezTo>
                  <a:pt x="82819" y="71602"/>
                  <a:pt x="29192" y="110392"/>
                  <a:pt x="73819" y="68336"/>
                </a:cubicBezTo>
                <a:cubicBezTo>
                  <a:pt x="87942" y="53300"/>
                  <a:pt x="79900" y="59478"/>
                  <a:pt x="92869" y="51667"/>
                </a:cubicBezTo>
                <a:cubicBezTo>
                  <a:pt x="103432" y="69873"/>
                  <a:pt x="97183" y="57619"/>
                  <a:pt x="92869" y="68336"/>
                </a:cubicBezTo>
                <a:cubicBezTo>
                  <a:pt x="87399" y="81882"/>
                  <a:pt x="87368" y="92874"/>
                  <a:pt x="80962" y="104055"/>
                </a:cubicBezTo>
                <a:cubicBezTo>
                  <a:pt x="79492" y="106473"/>
                  <a:pt x="77889" y="108337"/>
                  <a:pt x="76200" y="111198"/>
                </a:cubicBezTo>
                <a:cubicBezTo>
                  <a:pt x="60965" y="134937"/>
                  <a:pt x="70069" y="114666"/>
                  <a:pt x="61912" y="130248"/>
                </a:cubicBezTo>
                <a:cubicBezTo>
                  <a:pt x="60862" y="135016"/>
                  <a:pt x="55794" y="143400"/>
                  <a:pt x="59531" y="142155"/>
                </a:cubicBezTo>
                <a:cubicBezTo>
                  <a:pt x="66914" y="137639"/>
                  <a:pt x="69636" y="126906"/>
                  <a:pt x="73819" y="123105"/>
                </a:cubicBezTo>
                <a:cubicBezTo>
                  <a:pt x="76676" y="119137"/>
                  <a:pt x="82127" y="117013"/>
                  <a:pt x="85725" y="113580"/>
                </a:cubicBezTo>
                <a:cubicBezTo>
                  <a:pt x="97898" y="101318"/>
                  <a:pt x="111635" y="87224"/>
                  <a:pt x="126206" y="73098"/>
                </a:cubicBezTo>
                <a:cubicBezTo>
                  <a:pt x="143391" y="61729"/>
                  <a:pt x="147641" y="60168"/>
                  <a:pt x="164306" y="42142"/>
                </a:cubicBezTo>
                <a:cubicBezTo>
                  <a:pt x="207212" y="6919"/>
                  <a:pt x="158338" y="28719"/>
                  <a:pt x="190500" y="13567"/>
                </a:cubicBezTo>
                <a:cubicBezTo>
                  <a:pt x="189225" y="17546"/>
                  <a:pt x="187892" y="21902"/>
                  <a:pt x="185737" y="25473"/>
                </a:cubicBezTo>
                <a:cubicBezTo>
                  <a:pt x="184667" y="28234"/>
                  <a:pt x="182689" y="30755"/>
                  <a:pt x="180975" y="32617"/>
                </a:cubicBezTo>
                <a:cubicBezTo>
                  <a:pt x="178412" y="38826"/>
                  <a:pt x="173885" y="42826"/>
                  <a:pt x="171450" y="49286"/>
                </a:cubicBezTo>
                <a:cubicBezTo>
                  <a:pt x="169660" y="52492"/>
                  <a:pt x="169299" y="56032"/>
                  <a:pt x="166687" y="58811"/>
                </a:cubicBezTo>
                <a:cubicBezTo>
                  <a:pt x="157164" y="72435"/>
                  <a:pt x="156609" y="71687"/>
                  <a:pt x="145256" y="80242"/>
                </a:cubicBezTo>
                <a:cubicBezTo>
                  <a:pt x="118405" y="116496"/>
                  <a:pt x="144211" y="87401"/>
                  <a:pt x="114300" y="115961"/>
                </a:cubicBezTo>
                <a:cubicBezTo>
                  <a:pt x="108809" y="119076"/>
                  <a:pt x="103120" y="123264"/>
                  <a:pt x="102394" y="130248"/>
                </a:cubicBezTo>
                <a:cubicBezTo>
                  <a:pt x="102742" y="136289"/>
                  <a:pt x="110992" y="122032"/>
                  <a:pt x="114300" y="118342"/>
                </a:cubicBezTo>
                <a:cubicBezTo>
                  <a:pt x="126942" y="106825"/>
                  <a:pt x="147460" y="91539"/>
                  <a:pt x="161925" y="80242"/>
                </a:cubicBezTo>
                <a:cubicBezTo>
                  <a:pt x="223433" y="11057"/>
                  <a:pt x="166875" y="69901"/>
                  <a:pt x="207169" y="39761"/>
                </a:cubicBezTo>
                <a:cubicBezTo>
                  <a:pt x="214366" y="30878"/>
                  <a:pt x="230982" y="20251"/>
                  <a:pt x="240506" y="11186"/>
                </a:cubicBezTo>
                <a:cubicBezTo>
                  <a:pt x="243542" y="8290"/>
                  <a:pt x="245676" y="5846"/>
                  <a:pt x="247650" y="4042"/>
                </a:cubicBezTo>
                <a:cubicBezTo>
                  <a:pt x="249872" y="2137"/>
                  <a:pt x="252470" y="2242"/>
                  <a:pt x="254794" y="1661"/>
                </a:cubicBezTo>
                <a:cubicBezTo>
                  <a:pt x="222166" y="49462"/>
                  <a:pt x="263175" y="-24692"/>
                  <a:pt x="235744" y="30236"/>
                </a:cubicBezTo>
                <a:cubicBezTo>
                  <a:pt x="234240" y="33339"/>
                  <a:pt x="229834" y="34955"/>
                  <a:pt x="228600" y="37380"/>
                </a:cubicBezTo>
                <a:cubicBezTo>
                  <a:pt x="220032" y="47479"/>
                  <a:pt x="219637" y="52402"/>
                  <a:pt x="211931" y="61192"/>
                </a:cubicBezTo>
                <a:cubicBezTo>
                  <a:pt x="207876" y="65508"/>
                  <a:pt x="203697" y="70504"/>
                  <a:pt x="200025" y="73098"/>
                </a:cubicBezTo>
                <a:cubicBezTo>
                  <a:pt x="153937" y="118499"/>
                  <a:pt x="225752" y="60935"/>
                  <a:pt x="180975" y="99292"/>
                </a:cubicBezTo>
                <a:cubicBezTo>
                  <a:pt x="177176" y="103647"/>
                  <a:pt x="171925" y="107342"/>
                  <a:pt x="169069" y="111198"/>
                </a:cubicBezTo>
                <a:cubicBezTo>
                  <a:pt x="166853" y="112967"/>
                  <a:pt x="162339" y="119639"/>
                  <a:pt x="164306" y="118342"/>
                </a:cubicBezTo>
                <a:cubicBezTo>
                  <a:pt x="166547" y="116357"/>
                  <a:pt x="168238" y="112635"/>
                  <a:pt x="171450" y="108817"/>
                </a:cubicBezTo>
                <a:cubicBezTo>
                  <a:pt x="174097" y="105450"/>
                  <a:pt x="179970" y="103802"/>
                  <a:pt x="183356" y="99292"/>
                </a:cubicBezTo>
                <a:cubicBezTo>
                  <a:pt x="199154" y="78656"/>
                  <a:pt x="177276" y="93030"/>
                  <a:pt x="209550" y="75480"/>
                </a:cubicBezTo>
                <a:cubicBezTo>
                  <a:pt x="256279" y="30766"/>
                  <a:pt x="206457" y="77522"/>
                  <a:pt x="252412" y="51667"/>
                </a:cubicBezTo>
                <a:cubicBezTo>
                  <a:pt x="260767" y="46320"/>
                  <a:pt x="266255" y="38890"/>
                  <a:pt x="271462" y="34998"/>
                </a:cubicBezTo>
                <a:cubicBezTo>
                  <a:pt x="275155" y="32313"/>
                  <a:pt x="279604" y="30158"/>
                  <a:pt x="283369" y="27855"/>
                </a:cubicBezTo>
                <a:cubicBezTo>
                  <a:pt x="286317" y="26370"/>
                  <a:pt x="288094" y="24225"/>
                  <a:pt x="290512" y="23092"/>
                </a:cubicBezTo>
                <a:cubicBezTo>
                  <a:pt x="285363" y="32445"/>
                  <a:pt x="283618" y="38540"/>
                  <a:pt x="276225" y="46905"/>
                </a:cubicBezTo>
                <a:cubicBezTo>
                  <a:pt x="271569" y="52916"/>
                  <a:pt x="268655" y="56125"/>
                  <a:pt x="261937" y="61192"/>
                </a:cubicBezTo>
                <a:cubicBezTo>
                  <a:pt x="260024" y="62551"/>
                  <a:pt x="257450" y="64210"/>
                  <a:pt x="254794" y="65955"/>
                </a:cubicBezTo>
                <a:cubicBezTo>
                  <a:pt x="248500" y="71533"/>
                  <a:pt x="242595" y="80146"/>
                  <a:pt x="233362" y="89767"/>
                </a:cubicBezTo>
                <a:cubicBezTo>
                  <a:pt x="229448" y="99145"/>
                  <a:pt x="223180" y="110355"/>
                  <a:pt x="216694" y="118342"/>
                </a:cubicBezTo>
                <a:cubicBezTo>
                  <a:pt x="214715" y="120553"/>
                  <a:pt x="212391" y="121027"/>
                  <a:pt x="209550" y="123105"/>
                </a:cubicBezTo>
                <a:cubicBezTo>
                  <a:pt x="201977" y="129707"/>
                  <a:pt x="195847" y="138163"/>
                  <a:pt x="188119" y="146917"/>
                </a:cubicBezTo>
                <a:cubicBezTo>
                  <a:pt x="186651" y="149868"/>
                  <a:pt x="183787" y="151190"/>
                  <a:pt x="183356" y="154061"/>
                </a:cubicBezTo>
                <a:cubicBezTo>
                  <a:pt x="183605" y="156051"/>
                  <a:pt x="186741" y="150808"/>
                  <a:pt x="188119" y="149298"/>
                </a:cubicBezTo>
                <a:cubicBezTo>
                  <a:pt x="199534" y="141398"/>
                  <a:pt x="204451" y="125670"/>
                  <a:pt x="211931" y="120723"/>
                </a:cubicBezTo>
                <a:cubicBezTo>
                  <a:pt x="247829" y="99433"/>
                  <a:pt x="214337" y="117783"/>
                  <a:pt x="247650" y="87386"/>
                </a:cubicBezTo>
                <a:cubicBezTo>
                  <a:pt x="251054" y="83372"/>
                  <a:pt x="256003" y="82676"/>
                  <a:pt x="259556" y="77861"/>
                </a:cubicBezTo>
                <a:cubicBezTo>
                  <a:pt x="263985" y="71251"/>
                  <a:pt x="272517" y="64159"/>
                  <a:pt x="278606" y="58811"/>
                </a:cubicBezTo>
                <a:cubicBezTo>
                  <a:pt x="280714" y="56393"/>
                  <a:pt x="290224" y="40224"/>
                  <a:pt x="290512" y="39761"/>
                </a:cubicBezTo>
                <a:cubicBezTo>
                  <a:pt x="290928" y="46042"/>
                  <a:pt x="290931" y="51078"/>
                  <a:pt x="288131" y="56430"/>
                </a:cubicBezTo>
                <a:cubicBezTo>
                  <a:pt x="287048" y="62194"/>
                  <a:pt x="282590" y="66477"/>
                  <a:pt x="278606" y="70717"/>
                </a:cubicBezTo>
                <a:cubicBezTo>
                  <a:pt x="274769" y="77626"/>
                  <a:pt x="272282" y="81631"/>
                  <a:pt x="269081" y="87386"/>
                </a:cubicBezTo>
                <a:cubicBezTo>
                  <a:pt x="264544" y="93089"/>
                  <a:pt x="262524" y="99554"/>
                  <a:pt x="259556" y="106436"/>
                </a:cubicBezTo>
                <a:cubicBezTo>
                  <a:pt x="257245" y="111371"/>
                  <a:pt x="255089" y="114707"/>
                  <a:pt x="252412" y="118342"/>
                </a:cubicBezTo>
                <a:cubicBezTo>
                  <a:pt x="239741" y="142410"/>
                  <a:pt x="254839" y="121739"/>
                  <a:pt x="235744" y="146917"/>
                </a:cubicBezTo>
                <a:cubicBezTo>
                  <a:pt x="235348" y="149390"/>
                  <a:pt x="231234" y="155572"/>
                  <a:pt x="233362" y="154061"/>
                </a:cubicBezTo>
                <a:cubicBezTo>
                  <a:pt x="242309" y="148707"/>
                  <a:pt x="261754" y="125127"/>
                  <a:pt x="269081" y="115961"/>
                </a:cubicBezTo>
                <a:cubicBezTo>
                  <a:pt x="277285" y="108418"/>
                  <a:pt x="280161" y="101012"/>
                  <a:pt x="288131" y="96911"/>
                </a:cubicBezTo>
                <a:cubicBezTo>
                  <a:pt x="306323" y="84810"/>
                  <a:pt x="339293" y="67853"/>
                  <a:pt x="352425" y="39761"/>
                </a:cubicBezTo>
                <a:cubicBezTo>
                  <a:pt x="355003" y="33698"/>
                  <a:pt x="361535" y="27290"/>
                  <a:pt x="366712" y="20711"/>
                </a:cubicBezTo>
                <a:cubicBezTo>
                  <a:pt x="372191" y="14030"/>
                  <a:pt x="390579" y="-5134"/>
                  <a:pt x="385762" y="1661"/>
                </a:cubicBezTo>
                <a:cubicBezTo>
                  <a:pt x="383425" y="9267"/>
                  <a:pt x="374510" y="15141"/>
                  <a:pt x="366712" y="30236"/>
                </a:cubicBezTo>
                <a:cubicBezTo>
                  <a:pt x="365082" y="35245"/>
                  <a:pt x="359141" y="39723"/>
                  <a:pt x="357187" y="44523"/>
                </a:cubicBezTo>
                <a:cubicBezTo>
                  <a:pt x="355536" y="48680"/>
                  <a:pt x="352789" y="52858"/>
                  <a:pt x="350044" y="56430"/>
                </a:cubicBezTo>
                <a:cubicBezTo>
                  <a:pt x="346925" y="60926"/>
                  <a:pt x="343108" y="64408"/>
                  <a:pt x="340519" y="68336"/>
                </a:cubicBezTo>
                <a:cubicBezTo>
                  <a:pt x="336361" y="75825"/>
                  <a:pt x="331660" y="85443"/>
                  <a:pt x="326231" y="89767"/>
                </a:cubicBezTo>
                <a:cubicBezTo>
                  <a:pt x="301611" y="111807"/>
                  <a:pt x="328841" y="81305"/>
                  <a:pt x="309562" y="111198"/>
                </a:cubicBezTo>
                <a:cubicBezTo>
                  <a:pt x="306859" y="113418"/>
                  <a:pt x="300106" y="125937"/>
                  <a:pt x="300037" y="120723"/>
                </a:cubicBezTo>
                <a:cubicBezTo>
                  <a:pt x="300520" y="115931"/>
                  <a:pt x="306146" y="111571"/>
                  <a:pt x="309562" y="108817"/>
                </a:cubicBezTo>
                <a:cubicBezTo>
                  <a:pt x="314047" y="102751"/>
                  <a:pt x="320215" y="100519"/>
                  <a:pt x="323850" y="94530"/>
                </a:cubicBezTo>
                <a:cubicBezTo>
                  <a:pt x="330713" y="83065"/>
                  <a:pt x="337401" y="78376"/>
                  <a:pt x="347662" y="65955"/>
                </a:cubicBezTo>
                <a:cubicBezTo>
                  <a:pt x="352022" y="61625"/>
                  <a:pt x="353058" y="57611"/>
                  <a:pt x="357187" y="54048"/>
                </a:cubicBezTo>
                <a:cubicBezTo>
                  <a:pt x="363134" y="49833"/>
                  <a:pt x="368979" y="46267"/>
                  <a:pt x="373856" y="39761"/>
                </a:cubicBezTo>
                <a:cubicBezTo>
                  <a:pt x="379614" y="34415"/>
                  <a:pt x="390524" y="23091"/>
                  <a:pt x="390525" y="23092"/>
                </a:cubicBezTo>
                <a:cubicBezTo>
                  <a:pt x="382852" y="34348"/>
                  <a:pt x="380528" y="47841"/>
                  <a:pt x="371475" y="61192"/>
                </a:cubicBezTo>
                <a:cubicBezTo>
                  <a:pt x="367270" y="64561"/>
                  <a:pt x="362238" y="67959"/>
                  <a:pt x="359569" y="73098"/>
                </a:cubicBezTo>
                <a:cubicBezTo>
                  <a:pt x="351919" y="79014"/>
                  <a:pt x="348634" y="90504"/>
                  <a:pt x="345281" y="96911"/>
                </a:cubicBezTo>
                <a:cubicBezTo>
                  <a:pt x="340017" y="105328"/>
                  <a:pt x="334630" y="108831"/>
                  <a:pt x="328612" y="113580"/>
                </a:cubicBezTo>
                <a:cubicBezTo>
                  <a:pt x="323009" y="121457"/>
                  <a:pt x="317426" y="128845"/>
                  <a:pt x="314325" y="135011"/>
                </a:cubicBezTo>
                <a:cubicBezTo>
                  <a:pt x="310488" y="139897"/>
                  <a:pt x="306328" y="143579"/>
                  <a:pt x="302419" y="149298"/>
                </a:cubicBezTo>
                <a:cubicBezTo>
                  <a:pt x="300359" y="150838"/>
                  <a:pt x="294590" y="156532"/>
                  <a:pt x="297656" y="156442"/>
                </a:cubicBezTo>
                <a:cubicBezTo>
                  <a:pt x="300755" y="156430"/>
                  <a:pt x="305023" y="152286"/>
                  <a:pt x="307181" y="149298"/>
                </a:cubicBezTo>
                <a:cubicBezTo>
                  <a:pt x="336302" y="119497"/>
                  <a:pt x="312687" y="143032"/>
                  <a:pt x="330994" y="123105"/>
                </a:cubicBezTo>
                <a:cubicBezTo>
                  <a:pt x="341940" y="109973"/>
                  <a:pt x="354763" y="95699"/>
                  <a:pt x="366712" y="85005"/>
                </a:cubicBezTo>
                <a:cubicBezTo>
                  <a:pt x="382884" y="68985"/>
                  <a:pt x="385559" y="67272"/>
                  <a:pt x="400050" y="56430"/>
                </a:cubicBezTo>
                <a:cubicBezTo>
                  <a:pt x="419329" y="26097"/>
                  <a:pt x="422158" y="21674"/>
                  <a:pt x="411956" y="39761"/>
                </a:cubicBezTo>
                <a:cubicBezTo>
                  <a:pt x="410283" y="58523"/>
                  <a:pt x="412724" y="33700"/>
                  <a:pt x="397669" y="63573"/>
                </a:cubicBezTo>
                <a:cubicBezTo>
                  <a:pt x="393931" y="68819"/>
                  <a:pt x="386528" y="93210"/>
                  <a:pt x="381000" y="99292"/>
                </a:cubicBezTo>
                <a:cubicBezTo>
                  <a:pt x="373835" y="108788"/>
                  <a:pt x="366095" y="114517"/>
                  <a:pt x="359569" y="125486"/>
                </a:cubicBezTo>
                <a:cubicBezTo>
                  <a:pt x="350801" y="148534"/>
                  <a:pt x="356974" y="124155"/>
                  <a:pt x="345281" y="142155"/>
                </a:cubicBezTo>
                <a:cubicBezTo>
                  <a:pt x="343872" y="144727"/>
                  <a:pt x="337790" y="149463"/>
                  <a:pt x="340519" y="149298"/>
                </a:cubicBezTo>
                <a:cubicBezTo>
                  <a:pt x="345018" y="148984"/>
                  <a:pt x="348320" y="143565"/>
                  <a:pt x="352425" y="142155"/>
                </a:cubicBezTo>
                <a:cubicBezTo>
                  <a:pt x="368112" y="112782"/>
                  <a:pt x="345636" y="149264"/>
                  <a:pt x="378619" y="118342"/>
                </a:cubicBezTo>
                <a:cubicBezTo>
                  <a:pt x="387497" y="112106"/>
                  <a:pt x="399408" y="98031"/>
                  <a:pt x="409575" y="87386"/>
                </a:cubicBezTo>
                <a:cubicBezTo>
                  <a:pt x="413585" y="84105"/>
                  <a:pt x="416805" y="77315"/>
                  <a:pt x="421481" y="75480"/>
                </a:cubicBezTo>
                <a:cubicBezTo>
                  <a:pt x="424980" y="72760"/>
                  <a:pt x="433544" y="69601"/>
                  <a:pt x="435769" y="65955"/>
                </a:cubicBezTo>
                <a:cubicBezTo>
                  <a:pt x="436900" y="64083"/>
                  <a:pt x="439811" y="56253"/>
                  <a:pt x="440531" y="58811"/>
                </a:cubicBezTo>
                <a:cubicBezTo>
                  <a:pt x="443855" y="65385"/>
                  <a:pt x="431926" y="79671"/>
                  <a:pt x="431006" y="82623"/>
                </a:cubicBezTo>
                <a:cubicBezTo>
                  <a:pt x="429263" y="86368"/>
                  <a:pt x="427078" y="90371"/>
                  <a:pt x="426244" y="94530"/>
                </a:cubicBezTo>
                <a:cubicBezTo>
                  <a:pt x="423730" y="97899"/>
                  <a:pt x="421155" y="101953"/>
                  <a:pt x="419100" y="106436"/>
                </a:cubicBezTo>
                <a:cubicBezTo>
                  <a:pt x="418078" y="110699"/>
                  <a:pt x="416615" y="114965"/>
                  <a:pt x="414337" y="118342"/>
                </a:cubicBezTo>
                <a:cubicBezTo>
                  <a:pt x="411919" y="122262"/>
                  <a:pt x="407377" y="125745"/>
                  <a:pt x="404812" y="127867"/>
                </a:cubicBezTo>
                <a:cubicBezTo>
                  <a:pt x="402879" y="130114"/>
                  <a:pt x="392806" y="146632"/>
                  <a:pt x="392906" y="146917"/>
                </a:cubicBezTo>
                <a:cubicBezTo>
                  <a:pt x="394718" y="150059"/>
                  <a:pt x="399816" y="143524"/>
                  <a:pt x="402431" y="142155"/>
                </a:cubicBezTo>
                <a:cubicBezTo>
                  <a:pt x="413963" y="137290"/>
                  <a:pt x="432259" y="123040"/>
                  <a:pt x="440531" y="111198"/>
                </a:cubicBezTo>
                <a:cubicBezTo>
                  <a:pt x="444441" y="108078"/>
                  <a:pt x="446210" y="102762"/>
                  <a:pt x="450056" y="99292"/>
                </a:cubicBezTo>
                <a:cubicBezTo>
                  <a:pt x="452845" y="97359"/>
                  <a:pt x="455074" y="94624"/>
                  <a:pt x="457200" y="92148"/>
                </a:cubicBezTo>
                <a:cubicBezTo>
                  <a:pt x="458154" y="89806"/>
                  <a:pt x="459286" y="82884"/>
                  <a:pt x="459581" y="85005"/>
                </a:cubicBezTo>
                <a:cubicBezTo>
                  <a:pt x="459248" y="88283"/>
                  <a:pt x="458505" y="91389"/>
                  <a:pt x="457200" y="94530"/>
                </a:cubicBezTo>
                <a:cubicBezTo>
                  <a:pt x="456551" y="96938"/>
                  <a:pt x="454083" y="99132"/>
                  <a:pt x="452437" y="101673"/>
                </a:cubicBezTo>
                <a:cubicBezTo>
                  <a:pt x="450823" y="105521"/>
                  <a:pt x="449956" y="113677"/>
                  <a:pt x="447675" y="118342"/>
                </a:cubicBezTo>
                <a:cubicBezTo>
                  <a:pt x="446896" y="120786"/>
                  <a:pt x="444328" y="122977"/>
                  <a:pt x="442912" y="125486"/>
                </a:cubicBezTo>
                <a:cubicBezTo>
                  <a:pt x="437242" y="132576"/>
                  <a:pt x="436313" y="139814"/>
                  <a:pt x="433387" y="146917"/>
                </a:cubicBezTo>
                <a:cubicBezTo>
                  <a:pt x="432421" y="149443"/>
                  <a:pt x="428801" y="154577"/>
                  <a:pt x="431006" y="156442"/>
                </a:cubicBezTo>
                <a:cubicBezTo>
                  <a:pt x="432534" y="159212"/>
                  <a:pt x="437319" y="155735"/>
                  <a:pt x="440531" y="154061"/>
                </a:cubicBezTo>
                <a:cubicBezTo>
                  <a:pt x="443576" y="152204"/>
                  <a:pt x="447164" y="148147"/>
                  <a:pt x="450056" y="146917"/>
                </a:cubicBezTo>
                <a:cubicBezTo>
                  <a:pt x="453066" y="145036"/>
                  <a:pt x="459581" y="142155"/>
                  <a:pt x="459581" y="142155"/>
                </a:cubicBezTo>
              </a:path>
            </a:pathLst>
          </a:custGeom>
          <a:noFill/>
          <a:ln cap="rnd">
            <a:solidFill>
              <a:srgbClr val="FF9999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23812 w 459581"/>
                      <a:gd name="connsiteY0" fmla="*/ 34998 h 157166"/>
                      <a:gd name="connsiteX1" fmla="*/ 7144 w 459581"/>
                      <a:gd name="connsiteY1" fmla="*/ 65955 h 157166"/>
                      <a:gd name="connsiteX2" fmla="*/ 2381 w 459581"/>
                      <a:gd name="connsiteY2" fmla="*/ 77861 h 157166"/>
                      <a:gd name="connsiteX3" fmla="*/ 9525 w 459581"/>
                      <a:gd name="connsiteY3" fmla="*/ 75480 h 157166"/>
                      <a:gd name="connsiteX4" fmla="*/ 26194 w 459581"/>
                      <a:gd name="connsiteY4" fmla="*/ 61192 h 157166"/>
                      <a:gd name="connsiteX5" fmla="*/ 40481 w 459581"/>
                      <a:gd name="connsiteY5" fmla="*/ 44523 h 157166"/>
                      <a:gd name="connsiteX6" fmla="*/ 66675 w 459581"/>
                      <a:gd name="connsiteY6" fmla="*/ 27855 h 157166"/>
                      <a:gd name="connsiteX7" fmla="*/ 73819 w 459581"/>
                      <a:gd name="connsiteY7" fmla="*/ 20711 h 157166"/>
                      <a:gd name="connsiteX8" fmla="*/ 90487 w 459581"/>
                      <a:gd name="connsiteY8" fmla="*/ 8805 h 157166"/>
                      <a:gd name="connsiteX9" fmla="*/ 73819 w 459581"/>
                      <a:gd name="connsiteY9" fmla="*/ 37380 h 157166"/>
                      <a:gd name="connsiteX10" fmla="*/ 64294 w 459581"/>
                      <a:gd name="connsiteY10" fmla="*/ 56430 h 157166"/>
                      <a:gd name="connsiteX11" fmla="*/ 47625 w 459581"/>
                      <a:gd name="connsiteY11" fmla="*/ 77861 h 157166"/>
                      <a:gd name="connsiteX12" fmla="*/ 21431 w 459581"/>
                      <a:gd name="connsiteY12" fmla="*/ 118342 h 157166"/>
                      <a:gd name="connsiteX13" fmla="*/ 7144 w 459581"/>
                      <a:gd name="connsiteY13" fmla="*/ 130248 h 157166"/>
                      <a:gd name="connsiteX14" fmla="*/ 0 w 459581"/>
                      <a:gd name="connsiteY14" fmla="*/ 146917 h 157166"/>
                      <a:gd name="connsiteX15" fmla="*/ 7144 w 459581"/>
                      <a:gd name="connsiteY15" fmla="*/ 135011 h 157166"/>
                      <a:gd name="connsiteX16" fmla="*/ 23812 w 459581"/>
                      <a:gd name="connsiteY16" fmla="*/ 123105 h 157166"/>
                      <a:gd name="connsiteX17" fmla="*/ 30956 w 459581"/>
                      <a:gd name="connsiteY17" fmla="*/ 113580 h 157166"/>
                      <a:gd name="connsiteX18" fmla="*/ 42862 w 459581"/>
                      <a:gd name="connsiteY18" fmla="*/ 101673 h 157166"/>
                      <a:gd name="connsiteX19" fmla="*/ 73819 w 459581"/>
                      <a:gd name="connsiteY19" fmla="*/ 68336 h 157166"/>
                      <a:gd name="connsiteX20" fmla="*/ 92869 w 459581"/>
                      <a:gd name="connsiteY20" fmla="*/ 51667 h 157166"/>
                      <a:gd name="connsiteX21" fmla="*/ 92869 w 459581"/>
                      <a:gd name="connsiteY21" fmla="*/ 68336 h 157166"/>
                      <a:gd name="connsiteX22" fmla="*/ 80962 w 459581"/>
                      <a:gd name="connsiteY22" fmla="*/ 104055 h 157166"/>
                      <a:gd name="connsiteX23" fmla="*/ 76200 w 459581"/>
                      <a:gd name="connsiteY23" fmla="*/ 111198 h 157166"/>
                      <a:gd name="connsiteX24" fmla="*/ 61912 w 459581"/>
                      <a:gd name="connsiteY24" fmla="*/ 130248 h 157166"/>
                      <a:gd name="connsiteX25" fmla="*/ 59531 w 459581"/>
                      <a:gd name="connsiteY25" fmla="*/ 142155 h 157166"/>
                      <a:gd name="connsiteX26" fmla="*/ 73819 w 459581"/>
                      <a:gd name="connsiteY26" fmla="*/ 123105 h 157166"/>
                      <a:gd name="connsiteX27" fmla="*/ 85725 w 459581"/>
                      <a:gd name="connsiteY27" fmla="*/ 113580 h 157166"/>
                      <a:gd name="connsiteX28" fmla="*/ 126206 w 459581"/>
                      <a:gd name="connsiteY28" fmla="*/ 73098 h 157166"/>
                      <a:gd name="connsiteX29" fmla="*/ 164306 w 459581"/>
                      <a:gd name="connsiteY29" fmla="*/ 42142 h 157166"/>
                      <a:gd name="connsiteX30" fmla="*/ 190500 w 459581"/>
                      <a:gd name="connsiteY30" fmla="*/ 13567 h 157166"/>
                      <a:gd name="connsiteX31" fmla="*/ 185737 w 459581"/>
                      <a:gd name="connsiteY31" fmla="*/ 25473 h 157166"/>
                      <a:gd name="connsiteX32" fmla="*/ 180975 w 459581"/>
                      <a:gd name="connsiteY32" fmla="*/ 32617 h 157166"/>
                      <a:gd name="connsiteX33" fmla="*/ 171450 w 459581"/>
                      <a:gd name="connsiteY33" fmla="*/ 49286 h 157166"/>
                      <a:gd name="connsiteX34" fmla="*/ 166687 w 459581"/>
                      <a:gd name="connsiteY34" fmla="*/ 58811 h 157166"/>
                      <a:gd name="connsiteX35" fmla="*/ 145256 w 459581"/>
                      <a:gd name="connsiteY35" fmla="*/ 80242 h 157166"/>
                      <a:gd name="connsiteX36" fmla="*/ 114300 w 459581"/>
                      <a:gd name="connsiteY36" fmla="*/ 115961 h 157166"/>
                      <a:gd name="connsiteX37" fmla="*/ 102394 w 459581"/>
                      <a:gd name="connsiteY37" fmla="*/ 130248 h 157166"/>
                      <a:gd name="connsiteX38" fmla="*/ 114300 w 459581"/>
                      <a:gd name="connsiteY38" fmla="*/ 118342 h 157166"/>
                      <a:gd name="connsiteX39" fmla="*/ 161925 w 459581"/>
                      <a:gd name="connsiteY39" fmla="*/ 80242 h 157166"/>
                      <a:gd name="connsiteX40" fmla="*/ 207169 w 459581"/>
                      <a:gd name="connsiteY40" fmla="*/ 39761 h 157166"/>
                      <a:gd name="connsiteX41" fmla="*/ 240506 w 459581"/>
                      <a:gd name="connsiteY41" fmla="*/ 11186 h 157166"/>
                      <a:gd name="connsiteX42" fmla="*/ 247650 w 459581"/>
                      <a:gd name="connsiteY42" fmla="*/ 4042 h 157166"/>
                      <a:gd name="connsiteX43" fmla="*/ 254794 w 459581"/>
                      <a:gd name="connsiteY43" fmla="*/ 1661 h 157166"/>
                      <a:gd name="connsiteX44" fmla="*/ 235744 w 459581"/>
                      <a:gd name="connsiteY44" fmla="*/ 30236 h 157166"/>
                      <a:gd name="connsiteX45" fmla="*/ 228600 w 459581"/>
                      <a:gd name="connsiteY45" fmla="*/ 37380 h 157166"/>
                      <a:gd name="connsiteX46" fmla="*/ 211931 w 459581"/>
                      <a:gd name="connsiteY46" fmla="*/ 61192 h 157166"/>
                      <a:gd name="connsiteX47" fmla="*/ 200025 w 459581"/>
                      <a:gd name="connsiteY47" fmla="*/ 73098 h 157166"/>
                      <a:gd name="connsiteX48" fmla="*/ 180975 w 459581"/>
                      <a:gd name="connsiteY48" fmla="*/ 99292 h 157166"/>
                      <a:gd name="connsiteX49" fmla="*/ 169069 w 459581"/>
                      <a:gd name="connsiteY49" fmla="*/ 111198 h 157166"/>
                      <a:gd name="connsiteX50" fmla="*/ 164306 w 459581"/>
                      <a:gd name="connsiteY50" fmla="*/ 118342 h 157166"/>
                      <a:gd name="connsiteX51" fmla="*/ 171450 w 459581"/>
                      <a:gd name="connsiteY51" fmla="*/ 108817 h 157166"/>
                      <a:gd name="connsiteX52" fmla="*/ 183356 w 459581"/>
                      <a:gd name="connsiteY52" fmla="*/ 99292 h 157166"/>
                      <a:gd name="connsiteX53" fmla="*/ 209550 w 459581"/>
                      <a:gd name="connsiteY53" fmla="*/ 75480 h 157166"/>
                      <a:gd name="connsiteX54" fmla="*/ 252412 w 459581"/>
                      <a:gd name="connsiteY54" fmla="*/ 51667 h 157166"/>
                      <a:gd name="connsiteX55" fmla="*/ 271462 w 459581"/>
                      <a:gd name="connsiteY55" fmla="*/ 34998 h 157166"/>
                      <a:gd name="connsiteX56" fmla="*/ 283369 w 459581"/>
                      <a:gd name="connsiteY56" fmla="*/ 27855 h 157166"/>
                      <a:gd name="connsiteX57" fmla="*/ 290512 w 459581"/>
                      <a:gd name="connsiteY57" fmla="*/ 23092 h 157166"/>
                      <a:gd name="connsiteX58" fmla="*/ 276225 w 459581"/>
                      <a:gd name="connsiteY58" fmla="*/ 46905 h 157166"/>
                      <a:gd name="connsiteX59" fmla="*/ 261937 w 459581"/>
                      <a:gd name="connsiteY59" fmla="*/ 61192 h 157166"/>
                      <a:gd name="connsiteX60" fmla="*/ 254794 w 459581"/>
                      <a:gd name="connsiteY60" fmla="*/ 65955 h 157166"/>
                      <a:gd name="connsiteX61" fmla="*/ 233362 w 459581"/>
                      <a:gd name="connsiteY61" fmla="*/ 89767 h 157166"/>
                      <a:gd name="connsiteX62" fmla="*/ 216694 w 459581"/>
                      <a:gd name="connsiteY62" fmla="*/ 118342 h 157166"/>
                      <a:gd name="connsiteX63" fmla="*/ 209550 w 459581"/>
                      <a:gd name="connsiteY63" fmla="*/ 123105 h 157166"/>
                      <a:gd name="connsiteX64" fmla="*/ 188119 w 459581"/>
                      <a:gd name="connsiteY64" fmla="*/ 146917 h 157166"/>
                      <a:gd name="connsiteX65" fmla="*/ 183356 w 459581"/>
                      <a:gd name="connsiteY65" fmla="*/ 154061 h 157166"/>
                      <a:gd name="connsiteX66" fmla="*/ 188119 w 459581"/>
                      <a:gd name="connsiteY66" fmla="*/ 149298 h 157166"/>
                      <a:gd name="connsiteX67" fmla="*/ 211931 w 459581"/>
                      <a:gd name="connsiteY67" fmla="*/ 120723 h 157166"/>
                      <a:gd name="connsiteX68" fmla="*/ 247650 w 459581"/>
                      <a:gd name="connsiteY68" fmla="*/ 87386 h 157166"/>
                      <a:gd name="connsiteX69" fmla="*/ 259556 w 459581"/>
                      <a:gd name="connsiteY69" fmla="*/ 77861 h 157166"/>
                      <a:gd name="connsiteX70" fmla="*/ 278606 w 459581"/>
                      <a:gd name="connsiteY70" fmla="*/ 58811 h 157166"/>
                      <a:gd name="connsiteX71" fmla="*/ 290512 w 459581"/>
                      <a:gd name="connsiteY71" fmla="*/ 39761 h 157166"/>
                      <a:gd name="connsiteX72" fmla="*/ 288131 w 459581"/>
                      <a:gd name="connsiteY72" fmla="*/ 56430 h 157166"/>
                      <a:gd name="connsiteX73" fmla="*/ 278606 w 459581"/>
                      <a:gd name="connsiteY73" fmla="*/ 70717 h 157166"/>
                      <a:gd name="connsiteX74" fmla="*/ 269081 w 459581"/>
                      <a:gd name="connsiteY74" fmla="*/ 87386 h 157166"/>
                      <a:gd name="connsiteX75" fmla="*/ 259556 w 459581"/>
                      <a:gd name="connsiteY75" fmla="*/ 106436 h 157166"/>
                      <a:gd name="connsiteX76" fmla="*/ 252412 w 459581"/>
                      <a:gd name="connsiteY76" fmla="*/ 118342 h 157166"/>
                      <a:gd name="connsiteX77" fmla="*/ 235744 w 459581"/>
                      <a:gd name="connsiteY77" fmla="*/ 146917 h 157166"/>
                      <a:gd name="connsiteX78" fmla="*/ 233362 w 459581"/>
                      <a:gd name="connsiteY78" fmla="*/ 154061 h 157166"/>
                      <a:gd name="connsiteX79" fmla="*/ 269081 w 459581"/>
                      <a:gd name="connsiteY79" fmla="*/ 115961 h 157166"/>
                      <a:gd name="connsiteX80" fmla="*/ 288131 w 459581"/>
                      <a:gd name="connsiteY80" fmla="*/ 96911 h 157166"/>
                      <a:gd name="connsiteX81" fmla="*/ 352425 w 459581"/>
                      <a:gd name="connsiteY81" fmla="*/ 39761 h 157166"/>
                      <a:gd name="connsiteX82" fmla="*/ 366712 w 459581"/>
                      <a:gd name="connsiteY82" fmla="*/ 20711 h 157166"/>
                      <a:gd name="connsiteX83" fmla="*/ 385762 w 459581"/>
                      <a:gd name="connsiteY83" fmla="*/ 1661 h 157166"/>
                      <a:gd name="connsiteX84" fmla="*/ 366712 w 459581"/>
                      <a:gd name="connsiteY84" fmla="*/ 30236 h 157166"/>
                      <a:gd name="connsiteX85" fmla="*/ 357187 w 459581"/>
                      <a:gd name="connsiteY85" fmla="*/ 44523 h 157166"/>
                      <a:gd name="connsiteX86" fmla="*/ 350044 w 459581"/>
                      <a:gd name="connsiteY86" fmla="*/ 56430 h 157166"/>
                      <a:gd name="connsiteX87" fmla="*/ 340519 w 459581"/>
                      <a:gd name="connsiteY87" fmla="*/ 68336 h 157166"/>
                      <a:gd name="connsiteX88" fmla="*/ 326231 w 459581"/>
                      <a:gd name="connsiteY88" fmla="*/ 89767 h 157166"/>
                      <a:gd name="connsiteX89" fmla="*/ 309562 w 459581"/>
                      <a:gd name="connsiteY89" fmla="*/ 111198 h 157166"/>
                      <a:gd name="connsiteX90" fmla="*/ 300037 w 459581"/>
                      <a:gd name="connsiteY90" fmla="*/ 120723 h 157166"/>
                      <a:gd name="connsiteX91" fmla="*/ 309562 w 459581"/>
                      <a:gd name="connsiteY91" fmla="*/ 108817 h 157166"/>
                      <a:gd name="connsiteX92" fmla="*/ 323850 w 459581"/>
                      <a:gd name="connsiteY92" fmla="*/ 94530 h 157166"/>
                      <a:gd name="connsiteX93" fmla="*/ 347662 w 459581"/>
                      <a:gd name="connsiteY93" fmla="*/ 65955 h 157166"/>
                      <a:gd name="connsiteX94" fmla="*/ 357187 w 459581"/>
                      <a:gd name="connsiteY94" fmla="*/ 54048 h 157166"/>
                      <a:gd name="connsiteX95" fmla="*/ 373856 w 459581"/>
                      <a:gd name="connsiteY95" fmla="*/ 39761 h 157166"/>
                      <a:gd name="connsiteX96" fmla="*/ 390525 w 459581"/>
                      <a:gd name="connsiteY96" fmla="*/ 23092 h 157166"/>
                      <a:gd name="connsiteX97" fmla="*/ 371475 w 459581"/>
                      <a:gd name="connsiteY97" fmla="*/ 61192 h 157166"/>
                      <a:gd name="connsiteX98" fmla="*/ 359569 w 459581"/>
                      <a:gd name="connsiteY98" fmla="*/ 73098 h 157166"/>
                      <a:gd name="connsiteX99" fmla="*/ 345281 w 459581"/>
                      <a:gd name="connsiteY99" fmla="*/ 96911 h 157166"/>
                      <a:gd name="connsiteX100" fmla="*/ 328612 w 459581"/>
                      <a:gd name="connsiteY100" fmla="*/ 113580 h 157166"/>
                      <a:gd name="connsiteX101" fmla="*/ 314325 w 459581"/>
                      <a:gd name="connsiteY101" fmla="*/ 135011 h 157166"/>
                      <a:gd name="connsiteX102" fmla="*/ 302419 w 459581"/>
                      <a:gd name="connsiteY102" fmla="*/ 149298 h 157166"/>
                      <a:gd name="connsiteX103" fmla="*/ 297656 w 459581"/>
                      <a:gd name="connsiteY103" fmla="*/ 156442 h 157166"/>
                      <a:gd name="connsiteX104" fmla="*/ 307181 w 459581"/>
                      <a:gd name="connsiteY104" fmla="*/ 149298 h 157166"/>
                      <a:gd name="connsiteX105" fmla="*/ 330994 w 459581"/>
                      <a:gd name="connsiteY105" fmla="*/ 123105 h 157166"/>
                      <a:gd name="connsiteX106" fmla="*/ 366712 w 459581"/>
                      <a:gd name="connsiteY106" fmla="*/ 85005 h 157166"/>
                      <a:gd name="connsiteX107" fmla="*/ 400050 w 459581"/>
                      <a:gd name="connsiteY107" fmla="*/ 56430 h 157166"/>
                      <a:gd name="connsiteX108" fmla="*/ 411956 w 459581"/>
                      <a:gd name="connsiteY108" fmla="*/ 39761 h 157166"/>
                      <a:gd name="connsiteX109" fmla="*/ 397669 w 459581"/>
                      <a:gd name="connsiteY109" fmla="*/ 63573 h 157166"/>
                      <a:gd name="connsiteX110" fmla="*/ 381000 w 459581"/>
                      <a:gd name="connsiteY110" fmla="*/ 99292 h 157166"/>
                      <a:gd name="connsiteX111" fmla="*/ 359569 w 459581"/>
                      <a:gd name="connsiteY111" fmla="*/ 125486 h 157166"/>
                      <a:gd name="connsiteX112" fmla="*/ 345281 w 459581"/>
                      <a:gd name="connsiteY112" fmla="*/ 142155 h 157166"/>
                      <a:gd name="connsiteX113" fmla="*/ 340519 w 459581"/>
                      <a:gd name="connsiteY113" fmla="*/ 149298 h 157166"/>
                      <a:gd name="connsiteX114" fmla="*/ 352425 w 459581"/>
                      <a:gd name="connsiteY114" fmla="*/ 142155 h 157166"/>
                      <a:gd name="connsiteX115" fmla="*/ 378619 w 459581"/>
                      <a:gd name="connsiteY115" fmla="*/ 118342 h 157166"/>
                      <a:gd name="connsiteX116" fmla="*/ 409575 w 459581"/>
                      <a:gd name="connsiteY116" fmla="*/ 87386 h 157166"/>
                      <a:gd name="connsiteX117" fmla="*/ 421481 w 459581"/>
                      <a:gd name="connsiteY117" fmla="*/ 75480 h 157166"/>
                      <a:gd name="connsiteX118" fmla="*/ 435769 w 459581"/>
                      <a:gd name="connsiteY118" fmla="*/ 65955 h 157166"/>
                      <a:gd name="connsiteX119" fmla="*/ 440531 w 459581"/>
                      <a:gd name="connsiteY119" fmla="*/ 58811 h 157166"/>
                      <a:gd name="connsiteX120" fmla="*/ 431006 w 459581"/>
                      <a:gd name="connsiteY120" fmla="*/ 82623 h 157166"/>
                      <a:gd name="connsiteX121" fmla="*/ 426244 w 459581"/>
                      <a:gd name="connsiteY121" fmla="*/ 94530 h 157166"/>
                      <a:gd name="connsiteX122" fmla="*/ 419100 w 459581"/>
                      <a:gd name="connsiteY122" fmla="*/ 106436 h 157166"/>
                      <a:gd name="connsiteX123" fmla="*/ 414337 w 459581"/>
                      <a:gd name="connsiteY123" fmla="*/ 118342 h 157166"/>
                      <a:gd name="connsiteX124" fmla="*/ 404812 w 459581"/>
                      <a:gd name="connsiteY124" fmla="*/ 127867 h 157166"/>
                      <a:gd name="connsiteX125" fmla="*/ 392906 w 459581"/>
                      <a:gd name="connsiteY125" fmla="*/ 146917 h 157166"/>
                      <a:gd name="connsiteX126" fmla="*/ 402431 w 459581"/>
                      <a:gd name="connsiteY126" fmla="*/ 142155 h 157166"/>
                      <a:gd name="connsiteX127" fmla="*/ 440531 w 459581"/>
                      <a:gd name="connsiteY127" fmla="*/ 111198 h 157166"/>
                      <a:gd name="connsiteX128" fmla="*/ 450056 w 459581"/>
                      <a:gd name="connsiteY128" fmla="*/ 99292 h 157166"/>
                      <a:gd name="connsiteX129" fmla="*/ 457200 w 459581"/>
                      <a:gd name="connsiteY129" fmla="*/ 92148 h 157166"/>
                      <a:gd name="connsiteX130" fmla="*/ 459581 w 459581"/>
                      <a:gd name="connsiteY130" fmla="*/ 85005 h 157166"/>
                      <a:gd name="connsiteX131" fmla="*/ 457200 w 459581"/>
                      <a:gd name="connsiteY131" fmla="*/ 94530 h 157166"/>
                      <a:gd name="connsiteX132" fmla="*/ 452437 w 459581"/>
                      <a:gd name="connsiteY132" fmla="*/ 101673 h 157166"/>
                      <a:gd name="connsiteX133" fmla="*/ 447675 w 459581"/>
                      <a:gd name="connsiteY133" fmla="*/ 118342 h 157166"/>
                      <a:gd name="connsiteX134" fmla="*/ 442912 w 459581"/>
                      <a:gd name="connsiteY134" fmla="*/ 125486 h 157166"/>
                      <a:gd name="connsiteX135" fmla="*/ 433387 w 459581"/>
                      <a:gd name="connsiteY135" fmla="*/ 146917 h 157166"/>
                      <a:gd name="connsiteX136" fmla="*/ 431006 w 459581"/>
                      <a:gd name="connsiteY136" fmla="*/ 156442 h 157166"/>
                      <a:gd name="connsiteX137" fmla="*/ 440531 w 459581"/>
                      <a:gd name="connsiteY137" fmla="*/ 154061 h 157166"/>
                      <a:gd name="connsiteX138" fmla="*/ 450056 w 459581"/>
                      <a:gd name="connsiteY138" fmla="*/ 146917 h 157166"/>
                      <a:gd name="connsiteX139" fmla="*/ 459581 w 459581"/>
                      <a:gd name="connsiteY139" fmla="*/ 142155 h 15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</a:cxnLst>
                    <a:rect l="l" t="t" r="r" b="b"/>
                    <a:pathLst>
                      <a:path w="459581" h="157166">
                        <a:moveTo>
                          <a:pt x="23812" y="34998"/>
                        </a:moveTo>
                        <a:cubicBezTo>
                          <a:pt x="5356" y="78067"/>
                          <a:pt x="28599" y="26621"/>
                          <a:pt x="7144" y="65955"/>
                        </a:cubicBezTo>
                        <a:cubicBezTo>
                          <a:pt x="5097" y="69708"/>
                          <a:pt x="1344" y="73714"/>
                          <a:pt x="2381" y="77861"/>
                        </a:cubicBezTo>
                        <a:cubicBezTo>
                          <a:pt x="2990" y="80296"/>
                          <a:pt x="7144" y="76274"/>
                          <a:pt x="9525" y="75480"/>
                        </a:cubicBezTo>
                        <a:cubicBezTo>
                          <a:pt x="15081" y="70717"/>
                          <a:pt x="21019" y="66367"/>
                          <a:pt x="26194" y="61192"/>
                        </a:cubicBezTo>
                        <a:cubicBezTo>
                          <a:pt x="31369" y="56017"/>
                          <a:pt x="35087" y="49468"/>
                          <a:pt x="40481" y="44523"/>
                        </a:cubicBezTo>
                        <a:cubicBezTo>
                          <a:pt x="50129" y="35679"/>
                          <a:pt x="56726" y="35316"/>
                          <a:pt x="66675" y="27855"/>
                        </a:cubicBezTo>
                        <a:cubicBezTo>
                          <a:pt x="69369" y="25834"/>
                          <a:pt x="71262" y="22903"/>
                          <a:pt x="73819" y="20711"/>
                        </a:cubicBezTo>
                        <a:cubicBezTo>
                          <a:pt x="78989" y="16280"/>
                          <a:pt x="84833" y="12575"/>
                          <a:pt x="90487" y="8805"/>
                        </a:cubicBezTo>
                        <a:cubicBezTo>
                          <a:pt x="72970" y="49682"/>
                          <a:pt x="94160" y="4325"/>
                          <a:pt x="73819" y="37380"/>
                        </a:cubicBezTo>
                        <a:cubicBezTo>
                          <a:pt x="70098" y="43426"/>
                          <a:pt x="68151" y="50469"/>
                          <a:pt x="64294" y="56430"/>
                        </a:cubicBezTo>
                        <a:cubicBezTo>
                          <a:pt x="59377" y="64028"/>
                          <a:pt x="52115" y="70003"/>
                          <a:pt x="47625" y="77861"/>
                        </a:cubicBezTo>
                        <a:cubicBezTo>
                          <a:pt x="39483" y="92111"/>
                          <a:pt x="32399" y="105687"/>
                          <a:pt x="21431" y="118342"/>
                        </a:cubicBezTo>
                        <a:cubicBezTo>
                          <a:pt x="17371" y="123027"/>
                          <a:pt x="11906" y="126279"/>
                          <a:pt x="7144" y="130248"/>
                        </a:cubicBezTo>
                        <a:cubicBezTo>
                          <a:pt x="4763" y="135804"/>
                          <a:pt x="0" y="140872"/>
                          <a:pt x="0" y="146917"/>
                        </a:cubicBezTo>
                        <a:cubicBezTo>
                          <a:pt x="0" y="151545"/>
                          <a:pt x="3871" y="138284"/>
                          <a:pt x="7144" y="135011"/>
                        </a:cubicBezTo>
                        <a:cubicBezTo>
                          <a:pt x="11972" y="130183"/>
                          <a:pt x="18737" y="127673"/>
                          <a:pt x="23812" y="123105"/>
                        </a:cubicBezTo>
                        <a:cubicBezTo>
                          <a:pt x="26762" y="120450"/>
                          <a:pt x="28319" y="116546"/>
                          <a:pt x="30956" y="113580"/>
                        </a:cubicBezTo>
                        <a:cubicBezTo>
                          <a:pt x="34685" y="109385"/>
                          <a:pt x="39069" y="105810"/>
                          <a:pt x="42862" y="101673"/>
                        </a:cubicBezTo>
                        <a:cubicBezTo>
                          <a:pt x="78417" y="62887"/>
                          <a:pt x="34631" y="107524"/>
                          <a:pt x="73819" y="68336"/>
                        </a:cubicBezTo>
                        <a:cubicBezTo>
                          <a:pt x="87749" y="54406"/>
                          <a:pt x="81055" y="59543"/>
                          <a:pt x="92869" y="51667"/>
                        </a:cubicBezTo>
                        <a:cubicBezTo>
                          <a:pt x="100867" y="67665"/>
                          <a:pt x="98023" y="55084"/>
                          <a:pt x="92869" y="68336"/>
                        </a:cubicBezTo>
                        <a:cubicBezTo>
                          <a:pt x="88320" y="80033"/>
                          <a:pt x="87924" y="93612"/>
                          <a:pt x="80962" y="104055"/>
                        </a:cubicBezTo>
                        <a:cubicBezTo>
                          <a:pt x="79375" y="106436"/>
                          <a:pt x="77917" y="108909"/>
                          <a:pt x="76200" y="111198"/>
                        </a:cubicBezTo>
                        <a:cubicBezTo>
                          <a:pt x="59221" y="133838"/>
                          <a:pt x="72685" y="114092"/>
                          <a:pt x="61912" y="130248"/>
                        </a:cubicBezTo>
                        <a:cubicBezTo>
                          <a:pt x="61118" y="134217"/>
                          <a:pt x="56060" y="144237"/>
                          <a:pt x="59531" y="142155"/>
                        </a:cubicBezTo>
                        <a:cubicBezTo>
                          <a:pt x="66338" y="138072"/>
                          <a:pt x="68455" y="128956"/>
                          <a:pt x="73819" y="123105"/>
                        </a:cubicBezTo>
                        <a:cubicBezTo>
                          <a:pt x="77253" y="119358"/>
                          <a:pt x="82049" y="117089"/>
                          <a:pt x="85725" y="113580"/>
                        </a:cubicBezTo>
                        <a:cubicBezTo>
                          <a:pt x="99529" y="100403"/>
                          <a:pt x="110328" y="83683"/>
                          <a:pt x="126206" y="73098"/>
                        </a:cubicBezTo>
                        <a:cubicBezTo>
                          <a:pt x="143204" y="61766"/>
                          <a:pt x="147760" y="59722"/>
                          <a:pt x="164306" y="42142"/>
                        </a:cubicBezTo>
                        <a:cubicBezTo>
                          <a:pt x="199530" y="4716"/>
                          <a:pt x="160943" y="37213"/>
                          <a:pt x="190500" y="13567"/>
                        </a:cubicBezTo>
                        <a:cubicBezTo>
                          <a:pt x="188912" y="17536"/>
                          <a:pt x="187649" y="21650"/>
                          <a:pt x="185737" y="25473"/>
                        </a:cubicBezTo>
                        <a:cubicBezTo>
                          <a:pt x="184457" y="28033"/>
                          <a:pt x="182447" y="30163"/>
                          <a:pt x="180975" y="32617"/>
                        </a:cubicBezTo>
                        <a:cubicBezTo>
                          <a:pt x="177683" y="38105"/>
                          <a:pt x="174514" y="43668"/>
                          <a:pt x="171450" y="49286"/>
                        </a:cubicBezTo>
                        <a:cubicBezTo>
                          <a:pt x="169750" y="52402"/>
                          <a:pt x="168723" y="55903"/>
                          <a:pt x="166687" y="58811"/>
                        </a:cubicBezTo>
                        <a:cubicBezTo>
                          <a:pt x="157106" y="72497"/>
                          <a:pt x="156625" y="71715"/>
                          <a:pt x="145256" y="80242"/>
                        </a:cubicBezTo>
                        <a:cubicBezTo>
                          <a:pt x="124315" y="113749"/>
                          <a:pt x="144127" y="86134"/>
                          <a:pt x="114300" y="115961"/>
                        </a:cubicBezTo>
                        <a:cubicBezTo>
                          <a:pt x="109917" y="120344"/>
                          <a:pt x="102394" y="124049"/>
                          <a:pt x="102394" y="130248"/>
                        </a:cubicBezTo>
                        <a:cubicBezTo>
                          <a:pt x="102394" y="135861"/>
                          <a:pt x="109917" y="121848"/>
                          <a:pt x="114300" y="118342"/>
                        </a:cubicBezTo>
                        <a:cubicBezTo>
                          <a:pt x="130175" y="105642"/>
                          <a:pt x="147550" y="94617"/>
                          <a:pt x="161925" y="80242"/>
                        </a:cubicBezTo>
                        <a:cubicBezTo>
                          <a:pt x="222590" y="19577"/>
                          <a:pt x="165720" y="73315"/>
                          <a:pt x="207169" y="39761"/>
                        </a:cubicBezTo>
                        <a:cubicBezTo>
                          <a:pt x="218545" y="30552"/>
                          <a:pt x="230157" y="21535"/>
                          <a:pt x="240506" y="11186"/>
                        </a:cubicBezTo>
                        <a:cubicBezTo>
                          <a:pt x="242887" y="8805"/>
                          <a:pt x="244848" y="5910"/>
                          <a:pt x="247650" y="4042"/>
                        </a:cubicBezTo>
                        <a:cubicBezTo>
                          <a:pt x="249739" y="2650"/>
                          <a:pt x="252413" y="2455"/>
                          <a:pt x="254794" y="1661"/>
                        </a:cubicBezTo>
                        <a:cubicBezTo>
                          <a:pt x="224053" y="40087"/>
                          <a:pt x="269471" y="-17946"/>
                          <a:pt x="235744" y="30236"/>
                        </a:cubicBezTo>
                        <a:cubicBezTo>
                          <a:pt x="233813" y="32995"/>
                          <a:pt x="230668" y="34722"/>
                          <a:pt x="228600" y="37380"/>
                        </a:cubicBezTo>
                        <a:cubicBezTo>
                          <a:pt x="221013" y="47135"/>
                          <a:pt x="219639" y="52520"/>
                          <a:pt x="211931" y="61192"/>
                        </a:cubicBezTo>
                        <a:cubicBezTo>
                          <a:pt x="208202" y="65387"/>
                          <a:pt x="203800" y="68945"/>
                          <a:pt x="200025" y="73098"/>
                        </a:cubicBezTo>
                        <a:cubicBezTo>
                          <a:pt x="156618" y="120848"/>
                          <a:pt x="212615" y="59743"/>
                          <a:pt x="180975" y="99292"/>
                        </a:cubicBezTo>
                        <a:cubicBezTo>
                          <a:pt x="177469" y="103675"/>
                          <a:pt x="172765" y="106974"/>
                          <a:pt x="169069" y="111198"/>
                        </a:cubicBezTo>
                        <a:cubicBezTo>
                          <a:pt x="167184" y="113352"/>
                          <a:pt x="162282" y="120366"/>
                          <a:pt x="164306" y="118342"/>
                        </a:cubicBezTo>
                        <a:cubicBezTo>
                          <a:pt x="167112" y="115536"/>
                          <a:pt x="168644" y="111623"/>
                          <a:pt x="171450" y="108817"/>
                        </a:cubicBezTo>
                        <a:cubicBezTo>
                          <a:pt x="175044" y="105223"/>
                          <a:pt x="179557" y="102669"/>
                          <a:pt x="183356" y="99292"/>
                        </a:cubicBezTo>
                        <a:cubicBezTo>
                          <a:pt x="205359" y="79733"/>
                          <a:pt x="177569" y="100608"/>
                          <a:pt x="209550" y="75480"/>
                        </a:cubicBezTo>
                        <a:cubicBezTo>
                          <a:pt x="249193" y="44332"/>
                          <a:pt x="198696" y="85594"/>
                          <a:pt x="252412" y="51667"/>
                        </a:cubicBezTo>
                        <a:cubicBezTo>
                          <a:pt x="259546" y="47161"/>
                          <a:pt x="264774" y="40142"/>
                          <a:pt x="271462" y="34998"/>
                        </a:cubicBezTo>
                        <a:cubicBezTo>
                          <a:pt x="275131" y="32176"/>
                          <a:pt x="279444" y="30308"/>
                          <a:pt x="283369" y="27855"/>
                        </a:cubicBezTo>
                        <a:cubicBezTo>
                          <a:pt x="285796" y="26338"/>
                          <a:pt x="288131" y="24680"/>
                          <a:pt x="290512" y="23092"/>
                        </a:cubicBezTo>
                        <a:cubicBezTo>
                          <a:pt x="285863" y="32390"/>
                          <a:pt x="283409" y="38285"/>
                          <a:pt x="276225" y="46905"/>
                        </a:cubicBezTo>
                        <a:cubicBezTo>
                          <a:pt x="271913" y="52079"/>
                          <a:pt x="266971" y="56717"/>
                          <a:pt x="261937" y="61192"/>
                        </a:cubicBezTo>
                        <a:cubicBezTo>
                          <a:pt x="259798" y="63093"/>
                          <a:pt x="256818" y="63931"/>
                          <a:pt x="254794" y="65955"/>
                        </a:cubicBezTo>
                        <a:cubicBezTo>
                          <a:pt x="247243" y="73506"/>
                          <a:pt x="239643" y="81131"/>
                          <a:pt x="233362" y="89767"/>
                        </a:cubicBezTo>
                        <a:cubicBezTo>
                          <a:pt x="226876" y="98685"/>
                          <a:pt x="223103" y="109369"/>
                          <a:pt x="216694" y="118342"/>
                        </a:cubicBezTo>
                        <a:cubicBezTo>
                          <a:pt x="215030" y="120671"/>
                          <a:pt x="211574" y="121081"/>
                          <a:pt x="209550" y="123105"/>
                        </a:cubicBezTo>
                        <a:cubicBezTo>
                          <a:pt x="201999" y="130656"/>
                          <a:pt x="195017" y="138765"/>
                          <a:pt x="188119" y="146917"/>
                        </a:cubicBezTo>
                        <a:cubicBezTo>
                          <a:pt x="186270" y="149102"/>
                          <a:pt x="183356" y="151199"/>
                          <a:pt x="183356" y="154061"/>
                        </a:cubicBezTo>
                        <a:cubicBezTo>
                          <a:pt x="183356" y="156306"/>
                          <a:pt x="186658" y="151003"/>
                          <a:pt x="188119" y="149298"/>
                        </a:cubicBezTo>
                        <a:cubicBezTo>
                          <a:pt x="196188" y="139884"/>
                          <a:pt x="201842" y="127929"/>
                          <a:pt x="211931" y="120723"/>
                        </a:cubicBezTo>
                        <a:cubicBezTo>
                          <a:pt x="243748" y="97997"/>
                          <a:pt x="213747" y="121289"/>
                          <a:pt x="247650" y="87386"/>
                        </a:cubicBezTo>
                        <a:cubicBezTo>
                          <a:pt x="251244" y="83792"/>
                          <a:pt x="255821" y="81308"/>
                          <a:pt x="259556" y="77861"/>
                        </a:cubicBezTo>
                        <a:cubicBezTo>
                          <a:pt x="266155" y="71770"/>
                          <a:pt x="272565" y="65456"/>
                          <a:pt x="278606" y="58811"/>
                        </a:cubicBezTo>
                        <a:cubicBezTo>
                          <a:pt x="280765" y="56437"/>
                          <a:pt x="290260" y="40182"/>
                          <a:pt x="290512" y="39761"/>
                        </a:cubicBezTo>
                        <a:cubicBezTo>
                          <a:pt x="289718" y="45317"/>
                          <a:pt x="290146" y="51191"/>
                          <a:pt x="288131" y="56430"/>
                        </a:cubicBezTo>
                        <a:cubicBezTo>
                          <a:pt x="286076" y="61772"/>
                          <a:pt x="281606" y="65842"/>
                          <a:pt x="278606" y="70717"/>
                        </a:cubicBezTo>
                        <a:cubicBezTo>
                          <a:pt x="275252" y="76167"/>
                          <a:pt x="272093" y="81739"/>
                          <a:pt x="269081" y="87386"/>
                        </a:cubicBezTo>
                        <a:cubicBezTo>
                          <a:pt x="265740" y="93650"/>
                          <a:pt x="262922" y="100185"/>
                          <a:pt x="259556" y="106436"/>
                        </a:cubicBezTo>
                        <a:cubicBezTo>
                          <a:pt x="257362" y="110511"/>
                          <a:pt x="254482" y="114202"/>
                          <a:pt x="252412" y="118342"/>
                        </a:cubicBezTo>
                        <a:cubicBezTo>
                          <a:pt x="239201" y="144765"/>
                          <a:pt x="252464" y="126017"/>
                          <a:pt x="235744" y="146917"/>
                        </a:cubicBezTo>
                        <a:cubicBezTo>
                          <a:pt x="234950" y="149298"/>
                          <a:pt x="231319" y="155520"/>
                          <a:pt x="233362" y="154061"/>
                        </a:cubicBezTo>
                        <a:cubicBezTo>
                          <a:pt x="243291" y="146969"/>
                          <a:pt x="260674" y="124928"/>
                          <a:pt x="269081" y="115961"/>
                        </a:cubicBezTo>
                        <a:cubicBezTo>
                          <a:pt x="275223" y="109410"/>
                          <a:pt x="281503" y="102971"/>
                          <a:pt x="288131" y="96911"/>
                        </a:cubicBezTo>
                        <a:cubicBezTo>
                          <a:pt x="309293" y="77563"/>
                          <a:pt x="335221" y="62701"/>
                          <a:pt x="352425" y="39761"/>
                        </a:cubicBezTo>
                        <a:cubicBezTo>
                          <a:pt x="357187" y="33411"/>
                          <a:pt x="361485" y="26685"/>
                          <a:pt x="366712" y="20711"/>
                        </a:cubicBezTo>
                        <a:cubicBezTo>
                          <a:pt x="372625" y="13953"/>
                          <a:pt x="390743" y="-5811"/>
                          <a:pt x="385762" y="1661"/>
                        </a:cubicBezTo>
                        <a:lnTo>
                          <a:pt x="366712" y="30236"/>
                        </a:lnTo>
                        <a:cubicBezTo>
                          <a:pt x="363537" y="34998"/>
                          <a:pt x="360131" y="39615"/>
                          <a:pt x="357187" y="44523"/>
                        </a:cubicBezTo>
                        <a:cubicBezTo>
                          <a:pt x="354806" y="48492"/>
                          <a:pt x="352698" y="52638"/>
                          <a:pt x="350044" y="56430"/>
                        </a:cubicBezTo>
                        <a:cubicBezTo>
                          <a:pt x="347130" y="60594"/>
                          <a:pt x="343473" y="64200"/>
                          <a:pt x="340519" y="68336"/>
                        </a:cubicBezTo>
                        <a:cubicBezTo>
                          <a:pt x="335529" y="75322"/>
                          <a:pt x="332302" y="83696"/>
                          <a:pt x="326231" y="89767"/>
                        </a:cubicBezTo>
                        <a:cubicBezTo>
                          <a:pt x="301204" y="114794"/>
                          <a:pt x="331621" y="82837"/>
                          <a:pt x="309562" y="111198"/>
                        </a:cubicBezTo>
                        <a:cubicBezTo>
                          <a:pt x="306805" y="114742"/>
                          <a:pt x="300037" y="125213"/>
                          <a:pt x="300037" y="120723"/>
                        </a:cubicBezTo>
                        <a:cubicBezTo>
                          <a:pt x="300037" y="115641"/>
                          <a:pt x="306143" y="112578"/>
                          <a:pt x="309562" y="108817"/>
                        </a:cubicBezTo>
                        <a:cubicBezTo>
                          <a:pt x="314093" y="103833"/>
                          <a:pt x="319375" y="99564"/>
                          <a:pt x="323850" y="94530"/>
                        </a:cubicBezTo>
                        <a:cubicBezTo>
                          <a:pt x="332087" y="85263"/>
                          <a:pt x="339780" y="75526"/>
                          <a:pt x="347662" y="65955"/>
                        </a:cubicBezTo>
                        <a:cubicBezTo>
                          <a:pt x="350893" y="62031"/>
                          <a:pt x="353328" y="57356"/>
                          <a:pt x="357187" y="54048"/>
                        </a:cubicBezTo>
                        <a:cubicBezTo>
                          <a:pt x="362743" y="49286"/>
                          <a:pt x="368493" y="44740"/>
                          <a:pt x="373856" y="39761"/>
                        </a:cubicBezTo>
                        <a:cubicBezTo>
                          <a:pt x="379614" y="34414"/>
                          <a:pt x="390525" y="23092"/>
                          <a:pt x="390525" y="23092"/>
                        </a:cubicBezTo>
                        <a:cubicBezTo>
                          <a:pt x="386077" y="36437"/>
                          <a:pt x="381682" y="50985"/>
                          <a:pt x="371475" y="61192"/>
                        </a:cubicBezTo>
                        <a:cubicBezTo>
                          <a:pt x="367506" y="65161"/>
                          <a:pt x="362888" y="68572"/>
                          <a:pt x="359569" y="73098"/>
                        </a:cubicBezTo>
                        <a:cubicBezTo>
                          <a:pt x="354095" y="80563"/>
                          <a:pt x="350904" y="89558"/>
                          <a:pt x="345281" y="96911"/>
                        </a:cubicBezTo>
                        <a:cubicBezTo>
                          <a:pt x="340508" y="103153"/>
                          <a:pt x="333567" y="107481"/>
                          <a:pt x="328612" y="113580"/>
                        </a:cubicBezTo>
                        <a:cubicBezTo>
                          <a:pt x="323198" y="120243"/>
                          <a:pt x="319402" y="128088"/>
                          <a:pt x="314325" y="135011"/>
                        </a:cubicBezTo>
                        <a:cubicBezTo>
                          <a:pt x="310659" y="140010"/>
                          <a:pt x="306225" y="144405"/>
                          <a:pt x="302419" y="149298"/>
                        </a:cubicBezTo>
                        <a:cubicBezTo>
                          <a:pt x="300662" y="151557"/>
                          <a:pt x="294794" y="156442"/>
                          <a:pt x="297656" y="156442"/>
                        </a:cubicBezTo>
                        <a:cubicBezTo>
                          <a:pt x="301625" y="156442"/>
                          <a:pt x="304244" y="151968"/>
                          <a:pt x="307181" y="149298"/>
                        </a:cubicBezTo>
                        <a:cubicBezTo>
                          <a:pt x="343711" y="116090"/>
                          <a:pt x="310521" y="145853"/>
                          <a:pt x="330994" y="123105"/>
                        </a:cubicBezTo>
                        <a:cubicBezTo>
                          <a:pt x="342639" y="110166"/>
                          <a:pt x="354403" y="97315"/>
                          <a:pt x="366712" y="85005"/>
                        </a:cubicBezTo>
                        <a:cubicBezTo>
                          <a:pt x="382773" y="68943"/>
                          <a:pt x="385958" y="66998"/>
                          <a:pt x="400050" y="56430"/>
                        </a:cubicBezTo>
                        <a:cubicBezTo>
                          <a:pt x="418625" y="27241"/>
                          <a:pt x="421348" y="20979"/>
                          <a:pt x="411956" y="39761"/>
                        </a:cubicBezTo>
                        <a:cubicBezTo>
                          <a:pt x="406593" y="61214"/>
                          <a:pt x="414470" y="35570"/>
                          <a:pt x="397669" y="63573"/>
                        </a:cubicBezTo>
                        <a:cubicBezTo>
                          <a:pt x="395152" y="67768"/>
                          <a:pt x="385394" y="93067"/>
                          <a:pt x="381000" y="99292"/>
                        </a:cubicBezTo>
                        <a:cubicBezTo>
                          <a:pt x="374494" y="108508"/>
                          <a:pt x="364615" y="115396"/>
                          <a:pt x="359569" y="125486"/>
                        </a:cubicBezTo>
                        <a:cubicBezTo>
                          <a:pt x="350266" y="144090"/>
                          <a:pt x="360737" y="126699"/>
                          <a:pt x="345281" y="142155"/>
                        </a:cubicBezTo>
                        <a:cubicBezTo>
                          <a:pt x="343258" y="144178"/>
                          <a:pt x="337657" y="149298"/>
                          <a:pt x="340519" y="149298"/>
                        </a:cubicBezTo>
                        <a:cubicBezTo>
                          <a:pt x="345147" y="149298"/>
                          <a:pt x="348456" y="144536"/>
                          <a:pt x="352425" y="142155"/>
                        </a:cubicBezTo>
                        <a:cubicBezTo>
                          <a:pt x="368345" y="120930"/>
                          <a:pt x="348368" y="145712"/>
                          <a:pt x="378619" y="118342"/>
                        </a:cubicBezTo>
                        <a:cubicBezTo>
                          <a:pt x="389440" y="108551"/>
                          <a:pt x="399256" y="97705"/>
                          <a:pt x="409575" y="87386"/>
                        </a:cubicBezTo>
                        <a:cubicBezTo>
                          <a:pt x="413544" y="83417"/>
                          <a:pt x="416811" y="78593"/>
                          <a:pt x="421481" y="75480"/>
                        </a:cubicBezTo>
                        <a:lnTo>
                          <a:pt x="435769" y="65955"/>
                        </a:lnTo>
                        <a:cubicBezTo>
                          <a:pt x="437356" y="63574"/>
                          <a:pt x="439251" y="56251"/>
                          <a:pt x="440531" y="58811"/>
                        </a:cubicBezTo>
                        <a:cubicBezTo>
                          <a:pt x="443670" y="65090"/>
                          <a:pt x="432882" y="78872"/>
                          <a:pt x="431006" y="82623"/>
                        </a:cubicBezTo>
                        <a:cubicBezTo>
                          <a:pt x="429094" y="86446"/>
                          <a:pt x="428156" y="90707"/>
                          <a:pt x="426244" y="94530"/>
                        </a:cubicBezTo>
                        <a:cubicBezTo>
                          <a:pt x="424174" y="98670"/>
                          <a:pt x="421170" y="102296"/>
                          <a:pt x="419100" y="106436"/>
                        </a:cubicBezTo>
                        <a:cubicBezTo>
                          <a:pt x="417188" y="110259"/>
                          <a:pt x="416708" y="114785"/>
                          <a:pt x="414337" y="118342"/>
                        </a:cubicBezTo>
                        <a:cubicBezTo>
                          <a:pt x="411846" y="122078"/>
                          <a:pt x="407734" y="124458"/>
                          <a:pt x="404812" y="127867"/>
                        </a:cubicBezTo>
                        <a:cubicBezTo>
                          <a:pt x="402863" y="130140"/>
                          <a:pt x="392821" y="146662"/>
                          <a:pt x="392906" y="146917"/>
                        </a:cubicBezTo>
                        <a:cubicBezTo>
                          <a:pt x="394028" y="150285"/>
                          <a:pt x="399477" y="144124"/>
                          <a:pt x="402431" y="142155"/>
                        </a:cubicBezTo>
                        <a:cubicBezTo>
                          <a:pt x="412952" y="135141"/>
                          <a:pt x="431749" y="119980"/>
                          <a:pt x="440531" y="111198"/>
                        </a:cubicBezTo>
                        <a:cubicBezTo>
                          <a:pt x="444125" y="107604"/>
                          <a:pt x="446709" y="103117"/>
                          <a:pt x="450056" y="99292"/>
                        </a:cubicBezTo>
                        <a:cubicBezTo>
                          <a:pt x="452274" y="96758"/>
                          <a:pt x="454819" y="94529"/>
                          <a:pt x="457200" y="92148"/>
                        </a:cubicBezTo>
                        <a:cubicBezTo>
                          <a:pt x="457994" y="89767"/>
                          <a:pt x="459581" y="82495"/>
                          <a:pt x="459581" y="85005"/>
                        </a:cubicBezTo>
                        <a:cubicBezTo>
                          <a:pt x="459581" y="88278"/>
                          <a:pt x="458489" y="91522"/>
                          <a:pt x="457200" y="94530"/>
                        </a:cubicBezTo>
                        <a:cubicBezTo>
                          <a:pt x="456073" y="97160"/>
                          <a:pt x="454025" y="99292"/>
                          <a:pt x="452437" y="101673"/>
                        </a:cubicBezTo>
                        <a:cubicBezTo>
                          <a:pt x="450850" y="107229"/>
                          <a:pt x="449821" y="112977"/>
                          <a:pt x="447675" y="118342"/>
                        </a:cubicBezTo>
                        <a:cubicBezTo>
                          <a:pt x="446612" y="120999"/>
                          <a:pt x="444192" y="122926"/>
                          <a:pt x="442912" y="125486"/>
                        </a:cubicBezTo>
                        <a:cubicBezTo>
                          <a:pt x="439416" y="132478"/>
                          <a:pt x="436193" y="139621"/>
                          <a:pt x="433387" y="146917"/>
                        </a:cubicBezTo>
                        <a:cubicBezTo>
                          <a:pt x="432212" y="149972"/>
                          <a:pt x="428692" y="154128"/>
                          <a:pt x="431006" y="156442"/>
                        </a:cubicBezTo>
                        <a:cubicBezTo>
                          <a:pt x="433320" y="158756"/>
                          <a:pt x="437356" y="154855"/>
                          <a:pt x="440531" y="154061"/>
                        </a:cubicBezTo>
                        <a:cubicBezTo>
                          <a:pt x="443706" y="151680"/>
                          <a:pt x="446690" y="149020"/>
                          <a:pt x="450056" y="146917"/>
                        </a:cubicBezTo>
                        <a:cubicBezTo>
                          <a:pt x="453066" y="145036"/>
                          <a:pt x="459581" y="142155"/>
                          <a:pt x="459581" y="142155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B6C985A4-8EE0-4DAD-B390-10B4FA6813C3}"/>
              </a:ext>
            </a:extLst>
          </p:cNvPr>
          <p:cNvSpPr/>
          <p:nvPr/>
        </p:nvSpPr>
        <p:spPr>
          <a:xfrm>
            <a:off x="6785914" y="4167908"/>
            <a:ext cx="459581" cy="157166"/>
          </a:xfrm>
          <a:custGeom>
            <a:avLst/>
            <a:gdLst>
              <a:gd name="connsiteX0" fmla="*/ 23812 w 459581"/>
              <a:gd name="connsiteY0" fmla="*/ 34998 h 157166"/>
              <a:gd name="connsiteX1" fmla="*/ 7144 w 459581"/>
              <a:gd name="connsiteY1" fmla="*/ 65955 h 157166"/>
              <a:gd name="connsiteX2" fmla="*/ 2381 w 459581"/>
              <a:gd name="connsiteY2" fmla="*/ 77861 h 157166"/>
              <a:gd name="connsiteX3" fmla="*/ 9525 w 459581"/>
              <a:gd name="connsiteY3" fmla="*/ 75480 h 157166"/>
              <a:gd name="connsiteX4" fmla="*/ 26194 w 459581"/>
              <a:gd name="connsiteY4" fmla="*/ 61192 h 157166"/>
              <a:gd name="connsiteX5" fmla="*/ 40481 w 459581"/>
              <a:gd name="connsiteY5" fmla="*/ 44523 h 157166"/>
              <a:gd name="connsiteX6" fmla="*/ 66675 w 459581"/>
              <a:gd name="connsiteY6" fmla="*/ 27855 h 157166"/>
              <a:gd name="connsiteX7" fmla="*/ 73819 w 459581"/>
              <a:gd name="connsiteY7" fmla="*/ 20711 h 157166"/>
              <a:gd name="connsiteX8" fmla="*/ 90487 w 459581"/>
              <a:gd name="connsiteY8" fmla="*/ 8805 h 157166"/>
              <a:gd name="connsiteX9" fmla="*/ 73819 w 459581"/>
              <a:gd name="connsiteY9" fmla="*/ 37380 h 157166"/>
              <a:gd name="connsiteX10" fmla="*/ 64294 w 459581"/>
              <a:gd name="connsiteY10" fmla="*/ 56430 h 157166"/>
              <a:gd name="connsiteX11" fmla="*/ 47625 w 459581"/>
              <a:gd name="connsiteY11" fmla="*/ 77861 h 157166"/>
              <a:gd name="connsiteX12" fmla="*/ 21431 w 459581"/>
              <a:gd name="connsiteY12" fmla="*/ 118342 h 157166"/>
              <a:gd name="connsiteX13" fmla="*/ 7144 w 459581"/>
              <a:gd name="connsiteY13" fmla="*/ 130248 h 157166"/>
              <a:gd name="connsiteX14" fmla="*/ 0 w 459581"/>
              <a:gd name="connsiteY14" fmla="*/ 146917 h 157166"/>
              <a:gd name="connsiteX15" fmla="*/ 7144 w 459581"/>
              <a:gd name="connsiteY15" fmla="*/ 135011 h 157166"/>
              <a:gd name="connsiteX16" fmla="*/ 23812 w 459581"/>
              <a:gd name="connsiteY16" fmla="*/ 123105 h 157166"/>
              <a:gd name="connsiteX17" fmla="*/ 30956 w 459581"/>
              <a:gd name="connsiteY17" fmla="*/ 113580 h 157166"/>
              <a:gd name="connsiteX18" fmla="*/ 42862 w 459581"/>
              <a:gd name="connsiteY18" fmla="*/ 101673 h 157166"/>
              <a:gd name="connsiteX19" fmla="*/ 73819 w 459581"/>
              <a:gd name="connsiteY19" fmla="*/ 68336 h 157166"/>
              <a:gd name="connsiteX20" fmla="*/ 92869 w 459581"/>
              <a:gd name="connsiteY20" fmla="*/ 51667 h 157166"/>
              <a:gd name="connsiteX21" fmla="*/ 92869 w 459581"/>
              <a:gd name="connsiteY21" fmla="*/ 68336 h 157166"/>
              <a:gd name="connsiteX22" fmla="*/ 80962 w 459581"/>
              <a:gd name="connsiteY22" fmla="*/ 104055 h 157166"/>
              <a:gd name="connsiteX23" fmla="*/ 76200 w 459581"/>
              <a:gd name="connsiteY23" fmla="*/ 111198 h 157166"/>
              <a:gd name="connsiteX24" fmla="*/ 61912 w 459581"/>
              <a:gd name="connsiteY24" fmla="*/ 130248 h 157166"/>
              <a:gd name="connsiteX25" fmla="*/ 59531 w 459581"/>
              <a:gd name="connsiteY25" fmla="*/ 142155 h 157166"/>
              <a:gd name="connsiteX26" fmla="*/ 73819 w 459581"/>
              <a:gd name="connsiteY26" fmla="*/ 123105 h 157166"/>
              <a:gd name="connsiteX27" fmla="*/ 85725 w 459581"/>
              <a:gd name="connsiteY27" fmla="*/ 113580 h 157166"/>
              <a:gd name="connsiteX28" fmla="*/ 126206 w 459581"/>
              <a:gd name="connsiteY28" fmla="*/ 73098 h 157166"/>
              <a:gd name="connsiteX29" fmla="*/ 164306 w 459581"/>
              <a:gd name="connsiteY29" fmla="*/ 42142 h 157166"/>
              <a:gd name="connsiteX30" fmla="*/ 190500 w 459581"/>
              <a:gd name="connsiteY30" fmla="*/ 13567 h 157166"/>
              <a:gd name="connsiteX31" fmla="*/ 185737 w 459581"/>
              <a:gd name="connsiteY31" fmla="*/ 25473 h 157166"/>
              <a:gd name="connsiteX32" fmla="*/ 180975 w 459581"/>
              <a:gd name="connsiteY32" fmla="*/ 32617 h 157166"/>
              <a:gd name="connsiteX33" fmla="*/ 171450 w 459581"/>
              <a:gd name="connsiteY33" fmla="*/ 49286 h 157166"/>
              <a:gd name="connsiteX34" fmla="*/ 166687 w 459581"/>
              <a:gd name="connsiteY34" fmla="*/ 58811 h 157166"/>
              <a:gd name="connsiteX35" fmla="*/ 145256 w 459581"/>
              <a:gd name="connsiteY35" fmla="*/ 80242 h 157166"/>
              <a:gd name="connsiteX36" fmla="*/ 114300 w 459581"/>
              <a:gd name="connsiteY36" fmla="*/ 115961 h 157166"/>
              <a:gd name="connsiteX37" fmla="*/ 102394 w 459581"/>
              <a:gd name="connsiteY37" fmla="*/ 130248 h 157166"/>
              <a:gd name="connsiteX38" fmla="*/ 114300 w 459581"/>
              <a:gd name="connsiteY38" fmla="*/ 118342 h 157166"/>
              <a:gd name="connsiteX39" fmla="*/ 161925 w 459581"/>
              <a:gd name="connsiteY39" fmla="*/ 80242 h 157166"/>
              <a:gd name="connsiteX40" fmla="*/ 207169 w 459581"/>
              <a:gd name="connsiteY40" fmla="*/ 39761 h 157166"/>
              <a:gd name="connsiteX41" fmla="*/ 240506 w 459581"/>
              <a:gd name="connsiteY41" fmla="*/ 11186 h 157166"/>
              <a:gd name="connsiteX42" fmla="*/ 247650 w 459581"/>
              <a:gd name="connsiteY42" fmla="*/ 4042 h 157166"/>
              <a:gd name="connsiteX43" fmla="*/ 254794 w 459581"/>
              <a:gd name="connsiteY43" fmla="*/ 1661 h 157166"/>
              <a:gd name="connsiteX44" fmla="*/ 235744 w 459581"/>
              <a:gd name="connsiteY44" fmla="*/ 30236 h 157166"/>
              <a:gd name="connsiteX45" fmla="*/ 228600 w 459581"/>
              <a:gd name="connsiteY45" fmla="*/ 37380 h 157166"/>
              <a:gd name="connsiteX46" fmla="*/ 211931 w 459581"/>
              <a:gd name="connsiteY46" fmla="*/ 61192 h 157166"/>
              <a:gd name="connsiteX47" fmla="*/ 200025 w 459581"/>
              <a:gd name="connsiteY47" fmla="*/ 73098 h 157166"/>
              <a:gd name="connsiteX48" fmla="*/ 180975 w 459581"/>
              <a:gd name="connsiteY48" fmla="*/ 99292 h 157166"/>
              <a:gd name="connsiteX49" fmla="*/ 169069 w 459581"/>
              <a:gd name="connsiteY49" fmla="*/ 111198 h 157166"/>
              <a:gd name="connsiteX50" fmla="*/ 164306 w 459581"/>
              <a:gd name="connsiteY50" fmla="*/ 118342 h 157166"/>
              <a:gd name="connsiteX51" fmla="*/ 171450 w 459581"/>
              <a:gd name="connsiteY51" fmla="*/ 108817 h 157166"/>
              <a:gd name="connsiteX52" fmla="*/ 183356 w 459581"/>
              <a:gd name="connsiteY52" fmla="*/ 99292 h 157166"/>
              <a:gd name="connsiteX53" fmla="*/ 209550 w 459581"/>
              <a:gd name="connsiteY53" fmla="*/ 75480 h 157166"/>
              <a:gd name="connsiteX54" fmla="*/ 252412 w 459581"/>
              <a:gd name="connsiteY54" fmla="*/ 51667 h 157166"/>
              <a:gd name="connsiteX55" fmla="*/ 271462 w 459581"/>
              <a:gd name="connsiteY55" fmla="*/ 34998 h 157166"/>
              <a:gd name="connsiteX56" fmla="*/ 283369 w 459581"/>
              <a:gd name="connsiteY56" fmla="*/ 27855 h 157166"/>
              <a:gd name="connsiteX57" fmla="*/ 290512 w 459581"/>
              <a:gd name="connsiteY57" fmla="*/ 23092 h 157166"/>
              <a:gd name="connsiteX58" fmla="*/ 276225 w 459581"/>
              <a:gd name="connsiteY58" fmla="*/ 46905 h 157166"/>
              <a:gd name="connsiteX59" fmla="*/ 261937 w 459581"/>
              <a:gd name="connsiteY59" fmla="*/ 61192 h 157166"/>
              <a:gd name="connsiteX60" fmla="*/ 254794 w 459581"/>
              <a:gd name="connsiteY60" fmla="*/ 65955 h 157166"/>
              <a:gd name="connsiteX61" fmla="*/ 233362 w 459581"/>
              <a:gd name="connsiteY61" fmla="*/ 89767 h 157166"/>
              <a:gd name="connsiteX62" fmla="*/ 216694 w 459581"/>
              <a:gd name="connsiteY62" fmla="*/ 118342 h 157166"/>
              <a:gd name="connsiteX63" fmla="*/ 209550 w 459581"/>
              <a:gd name="connsiteY63" fmla="*/ 123105 h 157166"/>
              <a:gd name="connsiteX64" fmla="*/ 188119 w 459581"/>
              <a:gd name="connsiteY64" fmla="*/ 146917 h 157166"/>
              <a:gd name="connsiteX65" fmla="*/ 183356 w 459581"/>
              <a:gd name="connsiteY65" fmla="*/ 154061 h 157166"/>
              <a:gd name="connsiteX66" fmla="*/ 188119 w 459581"/>
              <a:gd name="connsiteY66" fmla="*/ 149298 h 157166"/>
              <a:gd name="connsiteX67" fmla="*/ 211931 w 459581"/>
              <a:gd name="connsiteY67" fmla="*/ 120723 h 157166"/>
              <a:gd name="connsiteX68" fmla="*/ 247650 w 459581"/>
              <a:gd name="connsiteY68" fmla="*/ 87386 h 157166"/>
              <a:gd name="connsiteX69" fmla="*/ 259556 w 459581"/>
              <a:gd name="connsiteY69" fmla="*/ 77861 h 157166"/>
              <a:gd name="connsiteX70" fmla="*/ 278606 w 459581"/>
              <a:gd name="connsiteY70" fmla="*/ 58811 h 157166"/>
              <a:gd name="connsiteX71" fmla="*/ 290512 w 459581"/>
              <a:gd name="connsiteY71" fmla="*/ 39761 h 157166"/>
              <a:gd name="connsiteX72" fmla="*/ 288131 w 459581"/>
              <a:gd name="connsiteY72" fmla="*/ 56430 h 157166"/>
              <a:gd name="connsiteX73" fmla="*/ 278606 w 459581"/>
              <a:gd name="connsiteY73" fmla="*/ 70717 h 157166"/>
              <a:gd name="connsiteX74" fmla="*/ 269081 w 459581"/>
              <a:gd name="connsiteY74" fmla="*/ 87386 h 157166"/>
              <a:gd name="connsiteX75" fmla="*/ 259556 w 459581"/>
              <a:gd name="connsiteY75" fmla="*/ 106436 h 157166"/>
              <a:gd name="connsiteX76" fmla="*/ 252412 w 459581"/>
              <a:gd name="connsiteY76" fmla="*/ 118342 h 157166"/>
              <a:gd name="connsiteX77" fmla="*/ 235744 w 459581"/>
              <a:gd name="connsiteY77" fmla="*/ 146917 h 157166"/>
              <a:gd name="connsiteX78" fmla="*/ 233362 w 459581"/>
              <a:gd name="connsiteY78" fmla="*/ 154061 h 157166"/>
              <a:gd name="connsiteX79" fmla="*/ 269081 w 459581"/>
              <a:gd name="connsiteY79" fmla="*/ 115961 h 157166"/>
              <a:gd name="connsiteX80" fmla="*/ 288131 w 459581"/>
              <a:gd name="connsiteY80" fmla="*/ 96911 h 157166"/>
              <a:gd name="connsiteX81" fmla="*/ 352425 w 459581"/>
              <a:gd name="connsiteY81" fmla="*/ 39761 h 157166"/>
              <a:gd name="connsiteX82" fmla="*/ 366712 w 459581"/>
              <a:gd name="connsiteY82" fmla="*/ 20711 h 157166"/>
              <a:gd name="connsiteX83" fmla="*/ 385762 w 459581"/>
              <a:gd name="connsiteY83" fmla="*/ 1661 h 157166"/>
              <a:gd name="connsiteX84" fmla="*/ 366712 w 459581"/>
              <a:gd name="connsiteY84" fmla="*/ 30236 h 157166"/>
              <a:gd name="connsiteX85" fmla="*/ 357187 w 459581"/>
              <a:gd name="connsiteY85" fmla="*/ 44523 h 157166"/>
              <a:gd name="connsiteX86" fmla="*/ 350044 w 459581"/>
              <a:gd name="connsiteY86" fmla="*/ 56430 h 157166"/>
              <a:gd name="connsiteX87" fmla="*/ 340519 w 459581"/>
              <a:gd name="connsiteY87" fmla="*/ 68336 h 157166"/>
              <a:gd name="connsiteX88" fmla="*/ 326231 w 459581"/>
              <a:gd name="connsiteY88" fmla="*/ 89767 h 157166"/>
              <a:gd name="connsiteX89" fmla="*/ 309562 w 459581"/>
              <a:gd name="connsiteY89" fmla="*/ 111198 h 157166"/>
              <a:gd name="connsiteX90" fmla="*/ 300037 w 459581"/>
              <a:gd name="connsiteY90" fmla="*/ 120723 h 157166"/>
              <a:gd name="connsiteX91" fmla="*/ 309562 w 459581"/>
              <a:gd name="connsiteY91" fmla="*/ 108817 h 157166"/>
              <a:gd name="connsiteX92" fmla="*/ 323850 w 459581"/>
              <a:gd name="connsiteY92" fmla="*/ 94530 h 157166"/>
              <a:gd name="connsiteX93" fmla="*/ 347662 w 459581"/>
              <a:gd name="connsiteY93" fmla="*/ 65955 h 157166"/>
              <a:gd name="connsiteX94" fmla="*/ 357187 w 459581"/>
              <a:gd name="connsiteY94" fmla="*/ 54048 h 157166"/>
              <a:gd name="connsiteX95" fmla="*/ 373856 w 459581"/>
              <a:gd name="connsiteY95" fmla="*/ 39761 h 157166"/>
              <a:gd name="connsiteX96" fmla="*/ 390525 w 459581"/>
              <a:gd name="connsiteY96" fmla="*/ 23092 h 157166"/>
              <a:gd name="connsiteX97" fmla="*/ 371475 w 459581"/>
              <a:gd name="connsiteY97" fmla="*/ 61192 h 157166"/>
              <a:gd name="connsiteX98" fmla="*/ 359569 w 459581"/>
              <a:gd name="connsiteY98" fmla="*/ 73098 h 157166"/>
              <a:gd name="connsiteX99" fmla="*/ 345281 w 459581"/>
              <a:gd name="connsiteY99" fmla="*/ 96911 h 157166"/>
              <a:gd name="connsiteX100" fmla="*/ 328612 w 459581"/>
              <a:gd name="connsiteY100" fmla="*/ 113580 h 157166"/>
              <a:gd name="connsiteX101" fmla="*/ 314325 w 459581"/>
              <a:gd name="connsiteY101" fmla="*/ 135011 h 157166"/>
              <a:gd name="connsiteX102" fmla="*/ 302419 w 459581"/>
              <a:gd name="connsiteY102" fmla="*/ 149298 h 157166"/>
              <a:gd name="connsiteX103" fmla="*/ 297656 w 459581"/>
              <a:gd name="connsiteY103" fmla="*/ 156442 h 157166"/>
              <a:gd name="connsiteX104" fmla="*/ 307181 w 459581"/>
              <a:gd name="connsiteY104" fmla="*/ 149298 h 157166"/>
              <a:gd name="connsiteX105" fmla="*/ 330994 w 459581"/>
              <a:gd name="connsiteY105" fmla="*/ 123105 h 157166"/>
              <a:gd name="connsiteX106" fmla="*/ 366712 w 459581"/>
              <a:gd name="connsiteY106" fmla="*/ 85005 h 157166"/>
              <a:gd name="connsiteX107" fmla="*/ 400050 w 459581"/>
              <a:gd name="connsiteY107" fmla="*/ 56430 h 157166"/>
              <a:gd name="connsiteX108" fmla="*/ 411956 w 459581"/>
              <a:gd name="connsiteY108" fmla="*/ 39761 h 157166"/>
              <a:gd name="connsiteX109" fmla="*/ 397669 w 459581"/>
              <a:gd name="connsiteY109" fmla="*/ 63573 h 157166"/>
              <a:gd name="connsiteX110" fmla="*/ 381000 w 459581"/>
              <a:gd name="connsiteY110" fmla="*/ 99292 h 157166"/>
              <a:gd name="connsiteX111" fmla="*/ 359569 w 459581"/>
              <a:gd name="connsiteY111" fmla="*/ 125486 h 157166"/>
              <a:gd name="connsiteX112" fmla="*/ 345281 w 459581"/>
              <a:gd name="connsiteY112" fmla="*/ 142155 h 157166"/>
              <a:gd name="connsiteX113" fmla="*/ 340519 w 459581"/>
              <a:gd name="connsiteY113" fmla="*/ 149298 h 157166"/>
              <a:gd name="connsiteX114" fmla="*/ 352425 w 459581"/>
              <a:gd name="connsiteY114" fmla="*/ 142155 h 157166"/>
              <a:gd name="connsiteX115" fmla="*/ 378619 w 459581"/>
              <a:gd name="connsiteY115" fmla="*/ 118342 h 157166"/>
              <a:gd name="connsiteX116" fmla="*/ 409575 w 459581"/>
              <a:gd name="connsiteY116" fmla="*/ 87386 h 157166"/>
              <a:gd name="connsiteX117" fmla="*/ 421481 w 459581"/>
              <a:gd name="connsiteY117" fmla="*/ 75480 h 157166"/>
              <a:gd name="connsiteX118" fmla="*/ 435769 w 459581"/>
              <a:gd name="connsiteY118" fmla="*/ 65955 h 157166"/>
              <a:gd name="connsiteX119" fmla="*/ 440531 w 459581"/>
              <a:gd name="connsiteY119" fmla="*/ 58811 h 157166"/>
              <a:gd name="connsiteX120" fmla="*/ 431006 w 459581"/>
              <a:gd name="connsiteY120" fmla="*/ 82623 h 157166"/>
              <a:gd name="connsiteX121" fmla="*/ 426244 w 459581"/>
              <a:gd name="connsiteY121" fmla="*/ 94530 h 157166"/>
              <a:gd name="connsiteX122" fmla="*/ 419100 w 459581"/>
              <a:gd name="connsiteY122" fmla="*/ 106436 h 157166"/>
              <a:gd name="connsiteX123" fmla="*/ 414337 w 459581"/>
              <a:gd name="connsiteY123" fmla="*/ 118342 h 157166"/>
              <a:gd name="connsiteX124" fmla="*/ 404812 w 459581"/>
              <a:gd name="connsiteY124" fmla="*/ 127867 h 157166"/>
              <a:gd name="connsiteX125" fmla="*/ 392906 w 459581"/>
              <a:gd name="connsiteY125" fmla="*/ 146917 h 157166"/>
              <a:gd name="connsiteX126" fmla="*/ 402431 w 459581"/>
              <a:gd name="connsiteY126" fmla="*/ 142155 h 157166"/>
              <a:gd name="connsiteX127" fmla="*/ 440531 w 459581"/>
              <a:gd name="connsiteY127" fmla="*/ 111198 h 157166"/>
              <a:gd name="connsiteX128" fmla="*/ 450056 w 459581"/>
              <a:gd name="connsiteY128" fmla="*/ 99292 h 157166"/>
              <a:gd name="connsiteX129" fmla="*/ 457200 w 459581"/>
              <a:gd name="connsiteY129" fmla="*/ 92148 h 157166"/>
              <a:gd name="connsiteX130" fmla="*/ 459581 w 459581"/>
              <a:gd name="connsiteY130" fmla="*/ 85005 h 157166"/>
              <a:gd name="connsiteX131" fmla="*/ 457200 w 459581"/>
              <a:gd name="connsiteY131" fmla="*/ 94530 h 157166"/>
              <a:gd name="connsiteX132" fmla="*/ 452437 w 459581"/>
              <a:gd name="connsiteY132" fmla="*/ 101673 h 157166"/>
              <a:gd name="connsiteX133" fmla="*/ 447675 w 459581"/>
              <a:gd name="connsiteY133" fmla="*/ 118342 h 157166"/>
              <a:gd name="connsiteX134" fmla="*/ 442912 w 459581"/>
              <a:gd name="connsiteY134" fmla="*/ 125486 h 157166"/>
              <a:gd name="connsiteX135" fmla="*/ 433387 w 459581"/>
              <a:gd name="connsiteY135" fmla="*/ 146917 h 157166"/>
              <a:gd name="connsiteX136" fmla="*/ 431006 w 459581"/>
              <a:gd name="connsiteY136" fmla="*/ 156442 h 157166"/>
              <a:gd name="connsiteX137" fmla="*/ 440531 w 459581"/>
              <a:gd name="connsiteY137" fmla="*/ 154061 h 157166"/>
              <a:gd name="connsiteX138" fmla="*/ 450056 w 459581"/>
              <a:gd name="connsiteY138" fmla="*/ 146917 h 157166"/>
              <a:gd name="connsiteX139" fmla="*/ 459581 w 459581"/>
              <a:gd name="connsiteY139" fmla="*/ 142155 h 157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459581" h="157166" extrusionOk="0">
                <a:moveTo>
                  <a:pt x="23812" y="34998"/>
                </a:moveTo>
                <a:cubicBezTo>
                  <a:pt x="-5850" y="71155"/>
                  <a:pt x="23946" y="28367"/>
                  <a:pt x="7144" y="65955"/>
                </a:cubicBezTo>
                <a:cubicBezTo>
                  <a:pt x="5949" y="69887"/>
                  <a:pt x="1103" y="73722"/>
                  <a:pt x="2381" y="77861"/>
                </a:cubicBezTo>
                <a:cubicBezTo>
                  <a:pt x="2651" y="80627"/>
                  <a:pt x="7080" y="76626"/>
                  <a:pt x="9525" y="75480"/>
                </a:cubicBezTo>
                <a:cubicBezTo>
                  <a:pt x="14633" y="70472"/>
                  <a:pt x="21755" y="66719"/>
                  <a:pt x="26194" y="61192"/>
                </a:cubicBezTo>
                <a:cubicBezTo>
                  <a:pt x="31910" y="56081"/>
                  <a:pt x="35406" y="48812"/>
                  <a:pt x="40481" y="44523"/>
                </a:cubicBezTo>
                <a:cubicBezTo>
                  <a:pt x="49031" y="35511"/>
                  <a:pt x="55993" y="36006"/>
                  <a:pt x="66675" y="27855"/>
                </a:cubicBezTo>
                <a:cubicBezTo>
                  <a:pt x="69304" y="25210"/>
                  <a:pt x="71206" y="22981"/>
                  <a:pt x="73819" y="20711"/>
                </a:cubicBezTo>
                <a:cubicBezTo>
                  <a:pt x="80661" y="17216"/>
                  <a:pt x="85428" y="12718"/>
                  <a:pt x="90487" y="8805"/>
                </a:cubicBezTo>
                <a:cubicBezTo>
                  <a:pt x="69503" y="49121"/>
                  <a:pt x="100295" y="9343"/>
                  <a:pt x="73819" y="37380"/>
                </a:cubicBezTo>
                <a:cubicBezTo>
                  <a:pt x="70856" y="44555"/>
                  <a:pt x="68340" y="52424"/>
                  <a:pt x="64294" y="56430"/>
                </a:cubicBezTo>
                <a:cubicBezTo>
                  <a:pt x="60609" y="65926"/>
                  <a:pt x="53747" y="72002"/>
                  <a:pt x="47625" y="77861"/>
                </a:cubicBezTo>
                <a:cubicBezTo>
                  <a:pt x="41445" y="90393"/>
                  <a:pt x="33295" y="101472"/>
                  <a:pt x="21431" y="118342"/>
                </a:cubicBezTo>
                <a:cubicBezTo>
                  <a:pt x="15736" y="123295"/>
                  <a:pt x="10893" y="125580"/>
                  <a:pt x="7144" y="130248"/>
                </a:cubicBezTo>
                <a:cubicBezTo>
                  <a:pt x="4356" y="135775"/>
                  <a:pt x="-456" y="139942"/>
                  <a:pt x="0" y="146917"/>
                </a:cubicBezTo>
                <a:cubicBezTo>
                  <a:pt x="55" y="150803"/>
                  <a:pt x="3556" y="138468"/>
                  <a:pt x="7144" y="135011"/>
                </a:cubicBezTo>
                <a:cubicBezTo>
                  <a:pt x="11358" y="131281"/>
                  <a:pt x="20376" y="128891"/>
                  <a:pt x="23812" y="123105"/>
                </a:cubicBezTo>
                <a:cubicBezTo>
                  <a:pt x="26713" y="121619"/>
                  <a:pt x="28721" y="116307"/>
                  <a:pt x="30956" y="113580"/>
                </a:cubicBezTo>
                <a:cubicBezTo>
                  <a:pt x="33965" y="110527"/>
                  <a:pt x="38121" y="105861"/>
                  <a:pt x="42862" y="101673"/>
                </a:cubicBezTo>
                <a:cubicBezTo>
                  <a:pt x="82819" y="71602"/>
                  <a:pt x="29192" y="110392"/>
                  <a:pt x="73819" y="68336"/>
                </a:cubicBezTo>
                <a:cubicBezTo>
                  <a:pt x="87942" y="53300"/>
                  <a:pt x="79900" y="59478"/>
                  <a:pt x="92869" y="51667"/>
                </a:cubicBezTo>
                <a:cubicBezTo>
                  <a:pt x="103432" y="69873"/>
                  <a:pt x="97183" y="57619"/>
                  <a:pt x="92869" y="68336"/>
                </a:cubicBezTo>
                <a:cubicBezTo>
                  <a:pt x="87399" y="81882"/>
                  <a:pt x="87368" y="92874"/>
                  <a:pt x="80962" y="104055"/>
                </a:cubicBezTo>
                <a:cubicBezTo>
                  <a:pt x="79492" y="106473"/>
                  <a:pt x="77889" y="108337"/>
                  <a:pt x="76200" y="111198"/>
                </a:cubicBezTo>
                <a:cubicBezTo>
                  <a:pt x="60965" y="134937"/>
                  <a:pt x="70069" y="114666"/>
                  <a:pt x="61912" y="130248"/>
                </a:cubicBezTo>
                <a:cubicBezTo>
                  <a:pt x="60862" y="135016"/>
                  <a:pt x="55794" y="143400"/>
                  <a:pt x="59531" y="142155"/>
                </a:cubicBezTo>
                <a:cubicBezTo>
                  <a:pt x="66914" y="137639"/>
                  <a:pt x="69636" y="126906"/>
                  <a:pt x="73819" y="123105"/>
                </a:cubicBezTo>
                <a:cubicBezTo>
                  <a:pt x="76676" y="119137"/>
                  <a:pt x="82127" y="117013"/>
                  <a:pt x="85725" y="113580"/>
                </a:cubicBezTo>
                <a:cubicBezTo>
                  <a:pt x="97898" y="101318"/>
                  <a:pt x="111635" y="87224"/>
                  <a:pt x="126206" y="73098"/>
                </a:cubicBezTo>
                <a:cubicBezTo>
                  <a:pt x="143391" y="61729"/>
                  <a:pt x="147641" y="60168"/>
                  <a:pt x="164306" y="42142"/>
                </a:cubicBezTo>
                <a:cubicBezTo>
                  <a:pt x="207212" y="6919"/>
                  <a:pt x="158338" y="28719"/>
                  <a:pt x="190500" y="13567"/>
                </a:cubicBezTo>
                <a:cubicBezTo>
                  <a:pt x="189225" y="17546"/>
                  <a:pt x="187892" y="21902"/>
                  <a:pt x="185737" y="25473"/>
                </a:cubicBezTo>
                <a:cubicBezTo>
                  <a:pt x="184667" y="28234"/>
                  <a:pt x="182689" y="30755"/>
                  <a:pt x="180975" y="32617"/>
                </a:cubicBezTo>
                <a:cubicBezTo>
                  <a:pt x="178412" y="38826"/>
                  <a:pt x="173885" y="42826"/>
                  <a:pt x="171450" y="49286"/>
                </a:cubicBezTo>
                <a:cubicBezTo>
                  <a:pt x="169660" y="52492"/>
                  <a:pt x="169299" y="56032"/>
                  <a:pt x="166687" y="58811"/>
                </a:cubicBezTo>
                <a:cubicBezTo>
                  <a:pt x="157164" y="72435"/>
                  <a:pt x="156609" y="71687"/>
                  <a:pt x="145256" y="80242"/>
                </a:cubicBezTo>
                <a:cubicBezTo>
                  <a:pt x="118405" y="116496"/>
                  <a:pt x="144211" y="87401"/>
                  <a:pt x="114300" y="115961"/>
                </a:cubicBezTo>
                <a:cubicBezTo>
                  <a:pt x="108809" y="119076"/>
                  <a:pt x="103120" y="123264"/>
                  <a:pt x="102394" y="130248"/>
                </a:cubicBezTo>
                <a:cubicBezTo>
                  <a:pt x="102742" y="136289"/>
                  <a:pt x="110992" y="122032"/>
                  <a:pt x="114300" y="118342"/>
                </a:cubicBezTo>
                <a:cubicBezTo>
                  <a:pt x="126942" y="106825"/>
                  <a:pt x="147460" y="91539"/>
                  <a:pt x="161925" y="80242"/>
                </a:cubicBezTo>
                <a:cubicBezTo>
                  <a:pt x="223433" y="11057"/>
                  <a:pt x="166875" y="69901"/>
                  <a:pt x="207169" y="39761"/>
                </a:cubicBezTo>
                <a:cubicBezTo>
                  <a:pt x="214366" y="30878"/>
                  <a:pt x="230982" y="20251"/>
                  <a:pt x="240506" y="11186"/>
                </a:cubicBezTo>
                <a:cubicBezTo>
                  <a:pt x="243542" y="8290"/>
                  <a:pt x="245676" y="5846"/>
                  <a:pt x="247650" y="4042"/>
                </a:cubicBezTo>
                <a:cubicBezTo>
                  <a:pt x="249872" y="2137"/>
                  <a:pt x="252470" y="2242"/>
                  <a:pt x="254794" y="1661"/>
                </a:cubicBezTo>
                <a:cubicBezTo>
                  <a:pt x="222166" y="49462"/>
                  <a:pt x="263175" y="-24692"/>
                  <a:pt x="235744" y="30236"/>
                </a:cubicBezTo>
                <a:cubicBezTo>
                  <a:pt x="234240" y="33339"/>
                  <a:pt x="229834" y="34955"/>
                  <a:pt x="228600" y="37380"/>
                </a:cubicBezTo>
                <a:cubicBezTo>
                  <a:pt x="220032" y="47479"/>
                  <a:pt x="219637" y="52402"/>
                  <a:pt x="211931" y="61192"/>
                </a:cubicBezTo>
                <a:cubicBezTo>
                  <a:pt x="207876" y="65508"/>
                  <a:pt x="203697" y="70504"/>
                  <a:pt x="200025" y="73098"/>
                </a:cubicBezTo>
                <a:cubicBezTo>
                  <a:pt x="153937" y="118499"/>
                  <a:pt x="225752" y="60935"/>
                  <a:pt x="180975" y="99292"/>
                </a:cubicBezTo>
                <a:cubicBezTo>
                  <a:pt x="177176" y="103647"/>
                  <a:pt x="171925" y="107342"/>
                  <a:pt x="169069" y="111198"/>
                </a:cubicBezTo>
                <a:cubicBezTo>
                  <a:pt x="166853" y="112967"/>
                  <a:pt x="162339" y="119639"/>
                  <a:pt x="164306" y="118342"/>
                </a:cubicBezTo>
                <a:cubicBezTo>
                  <a:pt x="166547" y="116357"/>
                  <a:pt x="168238" y="112635"/>
                  <a:pt x="171450" y="108817"/>
                </a:cubicBezTo>
                <a:cubicBezTo>
                  <a:pt x="174097" y="105450"/>
                  <a:pt x="179970" y="103802"/>
                  <a:pt x="183356" y="99292"/>
                </a:cubicBezTo>
                <a:cubicBezTo>
                  <a:pt x="199154" y="78656"/>
                  <a:pt x="177276" y="93030"/>
                  <a:pt x="209550" y="75480"/>
                </a:cubicBezTo>
                <a:cubicBezTo>
                  <a:pt x="256279" y="30766"/>
                  <a:pt x="206457" y="77522"/>
                  <a:pt x="252412" y="51667"/>
                </a:cubicBezTo>
                <a:cubicBezTo>
                  <a:pt x="260767" y="46320"/>
                  <a:pt x="266255" y="38890"/>
                  <a:pt x="271462" y="34998"/>
                </a:cubicBezTo>
                <a:cubicBezTo>
                  <a:pt x="275155" y="32313"/>
                  <a:pt x="279604" y="30158"/>
                  <a:pt x="283369" y="27855"/>
                </a:cubicBezTo>
                <a:cubicBezTo>
                  <a:pt x="286317" y="26370"/>
                  <a:pt x="288094" y="24225"/>
                  <a:pt x="290512" y="23092"/>
                </a:cubicBezTo>
                <a:cubicBezTo>
                  <a:pt x="285363" y="32445"/>
                  <a:pt x="283618" y="38540"/>
                  <a:pt x="276225" y="46905"/>
                </a:cubicBezTo>
                <a:cubicBezTo>
                  <a:pt x="271569" y="52916"/>
                  <a:pt x="268655" y="56125"/>
                  <a:pt x="261937" y="61192"/>
                </a:cubicBezTo>
                <a:cubicBezTo>
                  <a:pt x="260024" y="62551"/>
                  <a:pt x="257450" y="64210"/>
                  <a:pt x="254794" y="65955"/>
                </a:cubicBezTo>
                <a:cubicBezTo>
                  <a:pt x="248500" y="71533"/>
                  <a:pt x="242595" y="80146"/>
                  <a:pt x="233362" y="89767"/>
                </a:cubicBezTo>
                <a:cubicBezTo>
                  <a:pt x="229448" y="99145"/>
                  <a:pt x="223180" y="110355"/>
                  <a:pt x="216694" y="118342"/>
                </a:cubicBezTo>
                <a:cubicBezTo>
                  <a:pt x="214715" y="120553"/>
                  <a:pt x="212391" y="121027"/>
                  <a:pt x="209550" y="123105"/>
                </a:cubicBezTo>
                <a:cubicBezTo>
                  <a:pt x="201977" y="129707"/>
                  <a:pt x="195847" y="138163"/>
                  <a:pt x="188119" y="146917"/>
                </a:cubicBezTo>
                <a:cubicBezTo>
                  <a:pt x="186651" y="149868"/>
                  <a:pt x="183787" y="151190"/>
                  <a:pt x="183356" y="154061"/>
                </a:cubicBezTo>
                <a:cubicBezTo>
                  <a:pt x="183605" y="156051"/>
                  <a:pt x="186741" y="150808"/>
                  <a:pt x="188119" y="149298"/>
                </a:cubicBezTo>
                <a:cubicBezTo>
                  <a:pt x="199534" y="141398"/>
                  <a:pt x="204451" y="125670"/>
                  <a:pt x="211931" y="120723"/>
                </a:cubicBezTo>
                <a:cubicBezTo>
                  <a:pt x="247829" y="99433"/>
                  <a:pt x="214337" y="117783"/>
                  <a:pt x="247650" y="87386"/>
                </a:cubicBezTo>
                <a:cubicBezTo>
                  <a:pt x="251054" y="83372"/>
                  <a:pt x="256003" y="82676"/>
                  <a:pt x="259556" y="77861"/>
                </a:cubicBezTo>
                <a:cubicBezTo>
                  <a:pt x="263985" y="71251"/>
                  <a:pt x="272517" y="64159"/>
                  <a:pt x="278606" y="58811"/>
                </a:cubicBezTo>
                <a:cubicBezTo>
                  <a:pt x="280714" y="56393"/>
                  <a:pt x="290224" y="40224"/>
                  <a:pt x="290512" y="39761"/>
                </a:cubicBezTo>
                <a:cubicBezTo>
                  <a:pt x="290928" y="46042"/>
                  <a:pt x="290931" y="51078"/>
                  <a:pt x="288131" y="56430"/>
                </a:cubicBezTo>
                <a:cubicBezTo>
                  <a:pt x="287048" y="62194"/>
                  <a:pt x="282590" y="66477"/>
                  <a:pt x="278606" y="70717"/>
                </a:cubicBezTo>
                <a:cubicBezTo>
                  <a:pt x="274769" y="77626"/>
                  <a:pt x="272282" y="81631"/>
                  <a:pt x="269081" y="87386"/>
                </a:cubicBezTo>
                <a:cubicBezTo>
                  <a:pt x="264544" y="93089"/>
                  <a:pt x="262524" y="99554"/>
                  <a:pt x="259556" y="106436"/>
                </a:cubicBezTo>
                <a:cubicBezTo>
                  <a:pt x="257245" y="111371"/>
                  <a:pt x="255089" y="114707"/>
                  <a:pt x="252412" y="118342"/>
                </a:cubicBezTo>
                <a:cubicBezTo>
                  <a:pt x="239741" y="142410"/>
                  <a:pt x="254839" y="121739"/>
                  <a:pt x="235744" y="146917"/>
                </a:cubicBezTo>
                <a:cubicBezTo>
                  <a:pt x="235348" y="149390"/>
                  <a:pt x="231234" y="155572"/>
                  <a:pt x="233362" y="154061"/>
                </a:cubicBezTo>
                <a:cubicBezTo>
                  <a:pt x="242309" y="148707"/>
                  <a:pt x="261754" y="125127"/>
                  <a:pt x="269081" y="115961"/>
                </a:cubicBezTo>
                <a:cubicBezTo>
                  <a:pt x="277285" y="108418"/>
                  <a:pt x="280161" y="101012"/>
                  <a:pt x="288131" y="96911"/>
                </a:cubicBezTo>
                <a:cubicBezTo>
                  <a:pt x="306323" y="84810"/>
                  <a:pt x="339293" y="67853"/>
                  <a:pt x="352425" y="39761"/>
                </a:cubicBezTo>
                <a:cubicBezTo>
                  <a:pt x="355003" y="33698"/>
                  <a:pt x="361535" y="27290"/>
                  <a:pt x="366712" y="20711"/>
                </a:cubicBezTo>
                <a:cubicBezTo>
                  <a:pt x="372191" y="14030"/>
                  <a:pt x="390579" y="-5134"/>
                  <a:pt x="385762" y="1661"/>
                </a:cubicBezTo>
                <a:cubicBezTo>
                  <a:pt x="383425" y="9267"/>
                  <a:pt x="374510" y="15141"/>
                  <a:pt x="366712" y="30236"/>
                </a:cubicBezTo>
                <a:cubicBezTo>
                  <a:pt x="365082" y="35245"/>
                  <a:pt x="359141" y="39723"/>
                  <a:pt x="357187" y="44523"/>
                </a:cubicBezTo>
                <a:cubicBezTo>
                  <a:pt x="355536" y="48680"/>
                  <a:pt x="352789" y="52858"/>
                  <a:pt x="350044" y="56430"/>
                </a:cubicBezTo>
                <a:cubicBezTo>
                  <a:pt x="346925" y="60926"/>
                  <a:pt x="343108" y="64408"/>
                  <a:pt x="340519" y="68336"/>
                </a:cubicBezTo>
                <a:cubicBezTo>
                  <a:pt x="336361" y="75825"/>
                  <a:pt x="331660" y="85443"/>
                  <a:pt x="326231" y="89767"/>
                </a:cubicBezTo>
                <a:cubicBezTo>
                  <a:pt x="301611" y="111807"/>
                  <a:pt x="328841" y="81305"/>
                  <a:pt x="309562" y="111198"/>
                </a:cubicBezTo>
                <a:cubicBezTo>
                  <a:pt x="306859" y="113418"/>
                  <a:pt x="300106" y="125937"/>
                  <a:pt x="300037" y="120723"/>
                </a:cubicBezTo>
                <a:cubicBezTo>
                  <a:pt x="300520" y="115931"/>
                  <a:pt x="306146" y="111571"/>
                  <a:pt x="309562" y="108817"/>
                </a:cubicBezTo>
                <a:cubicBezTo>
                  <a:pt x="314047" y="102751"/>
                  <a:pt x="320215" y="100519"/>
                  <a:pt x="323850" y="94530"/>
                </a:cubicBezTo>
                <a:cubicBezTo>
                  <a:pt x="330713" y="83065"/>
                  <a:pt x="337401" y="78376"/>
                  <a:pt x="347662" y="65955"/>
                </a:cubicBezTo>
                <a:cubicBezTo>
                  <a:pt x="352022" y="61625"/>
                  <a:pt x="353058" y="57611"/>
                  <a:pt x="357187" y="54048"/>
                </a:cubicBezTo>
                <a:cubicBezTo>
                  <a:pt x="363134" y="49833"/>
                  <a:pt x="368979" y="46267"/>
                  <a:pt x="373856" y="39761"/>
                </a:cubicBezTo>
                <a:cubicBezTo>
                  <a:pt x="379614" y="34415"/>
                  <a:pt x="390524" y="23091"/>
                  <a:pt x="390525" y="23092"/>
                </a:cubicBezTo>
                <a:cubicBezTo>
                  <a:pt x="382852" y="34348"/>
                  <a:pt x="380528" y="47841"/>
                  <a:pt x="371475" y="61192"/>
                </a:cubicBezTo>
                <a:cubicBezTo>
                  <a:pt x="367270" y="64561"/>
                  <a:pt x="362238" y="67959"/>
                  <a:pt x="359569" y="73098"/>
                </a:cubicBezTo>
                <a:cubicBezTo>
                  <a:pt x="351919" y="79014"/>
                  <a:pt x="348634" y="90504"/>
                  <a:pt x="345281" y="96911"/>
                </a:cubicBezTo>
                <a:cubicBezTo>
                  <a:pt x="340017" y="105328"/>
                  <a:pt x="334630" y="108831"/>
                  <a:pt x="328612" y="113580"/>
                </a:cubicBezTo>
                <a:cubicBezTo>
                  <a:pt x="323009" y="121457"/>
                  <a:pt x="317426" y="128845"/>
                  <a:pt x="314325" y="135011"/>
                </a:cubicBezTo>
                <a:cubicBezTo>
                  <a:pt x="310488" y="139897"/>
                  <a:pt x="306328" y="143579"/>
                  <a:pt x="302419" y="149298"/>
                </a:cubicBezTo>
                <a:cubicBezTo>
                  <a:pt x="300359" y="150838"/>
                  <a:pt x="294590" y="156532"/>
                  <a:pt x="297656" y="156442"/>
                </a:cubicBezTo>
                <a:cubicBezTo>
                  <a:pt x="300755" y="156430"/>
                  <a:pt x="305023" y="152286"/>
                  <a:pt x="307181" y="149298"/>
                </a:cubicBezTo>
                <a:cubicBezTo>
                  <a:pt x="336302" y="119497"/>
                  <a:pt x="312687" y="143032"/>
                  <a:pt x="330994" y="123105"/>
                </a:cubicBezTo>
                <a:cubicBezTo>
                  <a:pt x="341940" y="109973"/>
                  <a:pt x="354763" y="95699"/>
                  <a:pt x="366712" y="85005"/>
                </a:cubicBezTo>
                <a:cubicBezTo>
                  <a:pt x="382884" y="68985"/>
                  <a:pt x="385559" y="67272"/>
                  <a:pt x="400050" y="56430"/>
                </a:cubicBezTo>
                <a:cubicBezTo>
                  <a:pt x="419329" y="26097"/>
                  <a:pt x="422158" y="21674"/>
                  <a:pt x="411956" y="39761"/>
                </a:cubicBezTo>
                <a:cubicBezTo>
                  <a:pt x="410283" y="58523"/>
                  <a:pt x="412724" y="33700"/>
                  <a:pt x="397669" y="63573"/>
                </a:cubicBezTo>
                <a:cubicBezTo>
                  <a:pt x="393931" y="68819"/>
                  <a:pt x="386528" y="93210"/>
                  <a:pt x="381000" y="99292"/>
                </a:cubicBezTo>
                <a:cubicBezTo>
                  <a:pt x="373835" y="108788"/>
                  <a:pt x="366095" y="114517"/>
                  <a:pt x="359569" y="125486"/>
                </a:cubicBezTo>
                <a:cubicBezTo>
                  <a:pt x="350801" y="148534"/>
                  <a:pt x="356974" y="124155"/>
                  <a:pt x="345281" y="142155"/>
                </a:cubicBezTo>
                <a:cubicBezTo>
                  <a:pt x="343872" y="144727"/>
                  <a:pt x="337790" y="149463"/>
                  <a:pt x="340519" y="149298"/>
                </a:cubicBezTo>
                <a:cubicBezTo>
                  <a:pt x="345018" y="148984"/>
                  <a:pt x="348320" y="143565"/>
                  <a:pt x="352425" y="142155"/>
                </a:cubicBezTo>
                <a:cubicBezTo>
                  <a:pt x="368112" y="112782"/>
                  <a:pt x="345636" y="149264"/>
                  <a:pt x="378619" y="118342"/>
                </a:cubicBezTo>
                <a:cubicBezTo>
                  <a:pt x="387497" y="112106"/>
                  <a:pt x="399408" y="98031"/>
                  <a:pt x="409575" y="87386"/>
                </a:cubicBezTo>
                <a:cubicBezTo>
                  <a:pt x="413585" y="84105"/>
                  <a:pt x="416805" y="77315"/>
                  <a:pt x="421481" y="75480"/>
                </a:cubicBezTo>
                <a:cubicBezTo>
                  <a:pt x="424980" y="72760"/>
                  <a:pt x="433544" y="69601"/>
                  <a:pt x="435769" y="65955"/>
                </a:cubicBezTo>
                <a:cubicBezTo>
                  <a:pt x="436900" y="64083"/>
                  <a:pt x="439811" y="56253"/>
                  <a:pt x="440531" y="58811"/>
                </a:cubicBezTo>
                <a:cubicBezTo>
                  <a:pt x="443855" y="65385"/>
                  <a:pt x="431926" y="79671"/>
                  <a:pt x="431006" y="82623"/>
                </a:cubicBezTo>
                <a:cubicBezTo>
                  <a:pt x="429263" y="86368"/>
                  <a:pt x="427078" y="90371"/>
                  <a:pt x="426244" y="94530"/>
                </a:cubicBezTo>
                <a:cubicBezTo>
                  <a:pt x="423730" y="97899"/>
                  <a:pt x="421155" y="101953"/>
                  <a:pt x="419100" y="106436"/>
                </a:cubicBezTo>
                <a:cubicBezTo>
                  <a:pt x="418078" y="110699"/>
                  <a:pt x="416615" y="114965"/>
                  <a:pt x="414337" y="118342"/>
                </a:cubicBezTo>
                <a:cubicBezTo>
                  <a:pt x="411919" y="122262"/>
                  <a:pt x="407377" y="125745"/>
                  <a:pt x="404812" y="127867"/>
                </a:cubicBezTo>
                <a:cubicBezTo>
                  <a:pt x="402879" y="130114"/>
                  <a:pt x="392806" y="146632"/>
                  <a:pt x="392906" y="146917"/>
                </a:cubicBezTo>
                <a:cubicBezTo>
                  <a:pt x="394718" y="150059"/>
                  <a:pt x="399816" y="143524"/>
                  <a:pt x="402431" y="142155"/>
                </a:cubicBezTo>
                <a:cubicBezTo>
                  <a:pt x="413963" y="137290"/>
                  <a:pt x="432259" y="123040"/>
                  <a:pt x="440531" y="111198"/>
                </a:cubicBezTo>
                <a:cubicBezTo>
                  <a:pt x="444441" y="108078"/>
                  <a:pt x="446210" y="102762"/>
                  <a:pt x="450056" y="99292"/>
                </a:cubicBezTo>
                <a:cubicBezTo>
                  <a:pt x="452845" y="97359"/>
                  <a:pt x="455074" y="94624"/>
                  <a:pt x="457200" y="92148"/>
                </a:cubicBezTo>
                <a:cubicBezTo>
                  <a:pt x="458154" y="89806"/>
                  <a:pt x="459286" y="82884"/>
                  <a:pt x="459581" y="85005"/>
                </a:cubicBezTo>
                <a:cubicBezTo>
                  <a:pt x="459248" y="88283"/>
                  <a:pt x="458505" y="91389"/>
                  <a:pt x="457200" y="94530"/>
                </a:cubicBezTo>
                <a:cubicBezTo>
                  <a:pt x="456551" y="96938"/>
                  <a:pt x="454083" y="99132"/>
                  <a:pt x="452437" y="101673"/>
                </a:cubicBezTo>
                <a:cubicBezTo>
                  <a:pt x="450823" y="105521"/>
                  <a:pt x="449956" y="113677"/>
                  <a:pt x="447675" y="118342"/>
                </a:cubicBezTo>
                <a:cubicBezTo>
                  <a:pt x="446896" y="120786"/>
                  <a:pt x="444328" y="122977"/>
                  <a:pt x="442912" y="125486"/>
                </a:cubicBezTo>
                <a:cubicBezTo>
                  <a:pt x="437242" y="132576"/>
                  <a:pt x="436313" y="139814"/>
                  <a:pt x="433387" y="146917"/>
                </a:cubicBezTo>
                <a:cubicBezTo>
                  <a:pt x="432421" y="149443"/>
                  <a:pt x="428801" y="154577"/>
                  <a:pt x="431006" y="156442"/>
                </a:cubicBezTo>
                <a:cubicBezTo>
                  <a:pt x="432534" y="159212"/>
                  <a:pt x="437319" y="155735"/>
                  <a:pt x="440531" y="154061"/>
                </a:cubicBezTo>
                <a:cubicBezTo>
                  <a:pt x="443576" y="152204"/>
                  <a:pt x="447164" y="148147"/>
                  <a:pt x="450056" y="146917"/>
                </a:cubicBezTo>
                <a:cubicBezTo>
                  <a:pt x="453066" y="145036"/>
                  <a:pt x="459581" y="142155"/>
                  <a:pt x="459581" y="142155"/>
                </a:cubicBezTo>
              </a:path>
            </a:pathLst>
          </a:custGeom>
          <a:noFill/>
          <a:ln cap="rnd">
            <a:solidFill>
              <a:srgbClr val="FF9999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23812 w 459581"/>
                      <a:gd name="connsiteY0" fmla="*/ 34998 h 157166"/>
                      <a:gd name="connsiteX1" fmla="*/ 7144 w 459581"/>
                      <a:gd name="connsiteY1" fmla="*/ 65955 h 157166"/>
                      <a:gd name="connsiteX2" fmla="*/ 2381 w 459581"/>
                      <a:gd name="connsiteY2" fmla="*/ 77861 h 157166"/>
                      <a:gd name="connsiteX3" fmla="*/ 9525 w 459581"/>
                      <a:gd name="connsiteY3" fmla="*/ 75480 h 157166"/>
                      <a:gd name="connsiteX4" fmla="*/ 26194 w 459581"/>
                      <a:gd name="connsiteY4" fmla="*/ 61192 h 157166"/>
                      <a:gd name="connsiteX5" fmla="*/ 40481 w 459581"/>
                      <a:gd name="connsiteY5" fmla="*/ 44523 h 157166"/>
                      <a:gd name="connsiteX6" fmla="*/ 66675 w 459581"/>
                      <a:gd name="connsiteY6" fmla="*/ 27855 h 157166"/>
                      <a:gd name="connsiteX7" fmla="*/ 73819 w 459581"/>
                      <a:gd name="connsiteY7" fmla="*/ 20711 h 157166"/>
                      <a:gd name="connsiteX8" fmla="*/ 90487 w 459581"/>
                      <a:gd name="connsiteY8" fmla="*/ 8805 h 157166"/>
                      <a:gd name="connsiteX9" fmla="*/ 73819 w 459581"/>
                      <a:gd name="connsiteY9" fmla="*/ 37380 h 157166"/>
                      <a:gd name="connsiteX10" fmla="*/ 64294 w 459581"/>
                      <a:gd name="connsiteY10" fmla="*/ 56430 h 157166"/>
                      <a:gd name="connsiteX11" fmla="*/ 47625 w 459581"/>
                      <a:gd name="connsiteY11" fmla="*/ 77861 h 157166"/>
                      <a:gd name="connsiteX12" fmla="*/ 21431 w 459581"/>
                      <a:gd name="connsiteY12" fmla="*/ 118342 h 157166"/>
                      <a:gd name="connsiteX13" fmla="*/ 7144 w 459581"/>
                      <a:gd name="connsiteY13" fmla="*/ 130248 h 157166"/>
                      <a:gd name="connsiteX14" fmla="*/ 0 w 459581"/>
                      <a:gd name="connsiteY14" fmla="*/ 146917 h 157166"/>
                      <a:gd name="connsiteX15" fmla="*/ 7144 w 459581"/>
                      <a:gd name="connsiteY15" fmla="*/ 135011 h 157166"/>
                      <a:gd name="connsiteX16" fmla="*/ 23812 w 459581"/>
                      <a:gd name="connsiteY16" fmla="*/ 123105 h 157166"/>
                      <a:gd name="connsiteX17" fmla="*/ 30956 w 459581"/>
                      <a:gd name="connsiteY17" fmla="*/ 113580 h 157166"/>
                      <a:gd name="connsiteX18" fmla="*/ 42862 w 459581"/>
                      <a:gd name="connsiteY18" fmla="*/ 101673 h 157166"/>
                      <a:gd name="connsiteX19" fmla="*/ 73819 w 459581"/>
                      <a:gd name="connsiteY19" fmla="*/ 68336 h 157166"/>
                      <a:gd name="connsiteX20" fmla="*/ 92869 w 459581"/>
                      <a:gd name="connsiteY20" fmla="*/ 51667 h 157166"/>
                      <a:gd name="connsiteX21" fmla="*/ 92869 w 459581"/>
                      <a:gd name="connsiteY21" fmla="*/ 68336 h 157166"/>
                      <a:gd name="connsiteX22" fmla="*/ 80962 w 459581"/>
                      <a:gd name="connsiteY22" fmla="*/ 104055 h 157166"/>
                      <a:gd name="connsiteX23" fmla="*/ 76200 w 459581"/>
                      <a:gd name="connsiteY23" fmla="*/ 111198 h 157166"/>
                      <a:gd name="connsiteX24" fmla="*/ 61912 w 459581"/>
                      <a:gd name="connsiteY24" fmla="*/ 130248 h 157166"/>
                      <a:gd name="connsiteX25" fmla="*/ 59531 w 459581"/>
                      <a:gd name="connsiteY25" fmla="*/ 142155 h 157166"/>
                      <a:gd name="connsiteX26" fmla="*/ 73819 w 459581"/>
                      <a:gd name="connsiteY26" fmla="*/ 123105 h 157166"/>
                      <a:gd name="connsiteX27" fmla="*/ 85725 w 459581"/>
                      <a:gd name="connsiteY27" fmla="*/ 113580 h 157166"/>
                      <a:gd name="connsiteX28" fmla="*/ 126206 w 459581"/>
                      <a:gd name="connsiteY28" fmla="*/ 73098 h 157166"/>
                      <a:gd name="connsiteX29" fmla="*/ 164306 w 459581"/>
                      <a:gd name="connsiteY29" fmla="*/ 42142 h 157166"/>
                      <a:gd name="connsiteX30" fmla="*/ 190500 w 459581"/>
                      <a:gd name="connsiteY30" fmla="*/ 13567 h 157166"/>
                      <a:gd name="connsiteX31" fmla="*/ 185737 w 459581"/>
                      <a:gd name="connsiteY31" fmla="*/ 25473 h 157166"/>
                      <a:gd name="connsiteX32" fmla="*/ 180975 w 459581"/>
                      <a:gd name="connsiteY32" fmla="*/ 32617 h 157166"/>
                      <a:gd name="connsiteX33" fmla="*/ 171450 w 459581"/>
                      <a:gd name="connsiteY33" fmla="*/ 49286 h 157166"/>
                      <a:gd name="connsiteX34" fmla="*/ 166687 w 459581"/>
                      <a:gd name="connsiteY34" fmla="*/ 58811 h 157166"/>
                      <a:gd name="connsiteX35" fmla="*/ 145256 w 459581"/>
                      <a:gd name="connsiteY35" fmla="*/ 80242 h 157166"/>
                      <a:gd name="connsiteX36" fmla="*/ 114300 w 459581"/>
                      <a:gd name="connsiteY36" fmla="*/ 115961 h 157166"/>
                      <a:gd name="connsiteX37" fmla="*/ 102394 w 459581"/>
                      <a:gd name="connsiteY37" fmla="*/ 130248 h 157166"/>
                      <a:gd name="connsiteX38" fmla="*/ 114300 w 459581"/>
                      <a:gd name="connsiteY38" fmla="*/ 118342 h 157166"/>
                      <a:gd name="connsiteX39" fmla="*/ 161925 w 459581"/>
                      <a:gd name="connsiteY39" fmla="*/ 80242 h 157166"/>
                      <a:gd name="connsiteX40" fmla="*/ 207169 w 459581"/>
                      <a:gd name="connsiteY40" fmla="*/ 39761 h 157166"/>
                      <a:gd name="connsiteX41" fmla="*/ 240506 w 459581"/>
                      <a:gd name="connsiteY41" fmla="*/ 11186 h 157166"/>
                      <a:gd name="connsiteX42" fmla="*/ 247650 w 459581"/>
                      <a:gd name="connsiteY42" fmla="*/ 4042 h 157166"/>
                      <a:gd name="connsiteX43" fmla="*/ 254794 w 459581"/>
                      <a:gd name="connsiteY43" fmla="*/ 1661 h 157166"/>
                      <a:gd name="connsiteX44" fmla="*/ 235744 w 459581"/>
                      <a:gd name="connsiteY44" fmla="*/ 30236 h 157166"/>
                      <a:gd name="connsiteX45" fmla="*/ 228600 w 459581"/>
                      <a:gd name="connsiteY45" fmla="*/ 37380 h 157166"/>
                      <a:gd name="connsiteX46" fmla="*/ 211931 w 459581"/>
                      <a:gd name="connsiteY46" fmla="*/ 61192 h 157166"/>
                      <a:gd name="connsiteX47" fmla="*/ 200025 w 459581"/>
                      <a:gd name="connsiteY47" fmla="*/ 73098 h 157166"/>
                      <a:gd name="connsiteX48" fmla="*/ 180975 w 459581"/>
                      <a:gd name="connsiteY48" fmla="*/ 99292 h 157166"/>
                      <a:gd name="connsiteX49" fmla="*/ 169069 w 459581"/>
                      <a:gd name="connsiteY49" fmla="*/ 111198 h 157166"/>
                      <a:gd name="connsiteX50" fmla="*/ 164306 w 459581"/>
                      <a:gd name="connsiteY50" fmla="*/ 118342 h 157166"/>
                      <a:gd name="connsiteX51" fmla="*/ 171450 w 459581"/>
                      <a:gd name="connsiteY51" fmla="*/ 108817 h 157166"/>
                      <a:gd name="connsiteX52" fmla="*/ 183356 w 459581"/>
                      <a:gd name="connsiteY52" fmla="*/ 99292 h 157166"/>
                      <a:gd name="connsiteX53" fmla="*/ 209550 w 459581"/>
                      <a:gd name="connsiteY53" fmla="*/ 75480 h 157166"/>
                      <a:gd name="connsiteX54" fmla="*/ 252412 w 459581"/>
                      <a:gd name="connsiteY54" fmla="*/ 51667 h 157166"/>
                      <a:gd name="connsiteX55" fmla="*/ 271462 w 459581"/>
                      <a:gd name="connsiteY55" fmla="*/ 34998 h 157166"/>
                      <a:gd name="connsiteX56" fmla="*/ 283369 w 459581"/>
                      <a:gd name="connsiteY56" fmla="*/ 27855 h 157166"/>
                      <a:gd name="connsiteX57" fmla="*/ 290512 w 459581"/>
                      <a:gd name="connsiteY57" fmla="*/ 23092 h 157166"/>
                      <a:gd name="connsiteX58" fmla="*/ 276225 w 459581"/>
                      <a:gd name="connsiteY58" fmla="*/ 46905 h 157166"/>
                      <a:gd name="connsiteX59" fmla="*/ 261937 w 459581"/>
                      <a:gd name="connsiteY59" fmla="*/ 61192 h 157166"/>
                      <a:gd name="connsiteX60" fmla="*/ 254794 w 459581"/>
                      <a:gd name="connsiteY60" fmla="*/ 65955 h 157166"/>
                      <a:gd name="connsiteX61" fmla="*/ 233362 w 459581"/>
                      <a:gd name="connsiteY61" fmla="*/ 89767 h 157166"/>
                      <a:gd name="connsiteX62" fmla="*/ 216694 w 459581"/>
                      <a:gd name="connsiteY62" fmla="*/ 118342 h 157166"/>
                      <a:gd name="connsiteX63" fmla="*/ 209550 w 459581"/>
                      <a:gd name="connsiteY63" fmla="*/ 123105 h 157166"/>
                      <a:gd name="connsiteX64" fmla="*/ 188119 w 459581"/>
                      <a:gd name="connsiteY64" fmla="*/ 146917 h 157166"/>
                      <a:gd name="connsiteX65" fmla="*/ 183356 w 459581"/>
                      <a:gd name="connsiteY65" fmla="*/ 154061 h 157166"/>
                      <a:gd name="connsiteX66" fmla="*/ 188119 w 459581"/>
                      <a:gd name="connsiteY66" fmla="*/ 149298 h 157166"/>
                      <a:gd name="connsiteX67" fmla="*/ 211931 w 459581"/>
                      <a:gd name="connsiteY67" fmla="*/ 120723 h 157166"/>
                      <a:gd name="connsiteX68" fmla="*/ 247650 w 459581"/>
                      <a:gd name="connsiteY68" fmla="*/ 87386 h 157166"/>
                      <a:gd name="connsiteX69" fmla="*/ 259556 w 459581"/>
                      <a:gd name="connsiteY69" fmla="*/ 77861 h 157166"/>
                      <a:gd name="connsiteX70" fmla="*/ 278606 w 459581"/>
                      <a:gd name="connsiteY70" fmla="*/ 58811 h 157166"/>
                      <a:gd name="connsiteX71" fmla="*/ 290512 w 459581"/>
                      <a:gd name="connsiteY71" fmla="*/ 39761 h 157166"/>
                      <a:gd name="connsiteX72" fmla="*/ 288131 w 459581"/>
                      <a:gd name="connsiteY72" fmla="*/ 56430 h 157166"/>
                      <a:gd name="connsiteX73" fmla="*/ 278606 w 459581"/>
                      <a:gd name="connsiteY73" fmla="*/ 70717 h 157166"/>
                      <a:gd name="connsiteX74" fmla="*/ 269081 w 459581"/>
                      <a:gd name="connsiteY74" fmla="*/ 87386 h 157166"/>
                      <a:gd name="connsiteX75" fmla="*/ 259556 w 459581"/>
                      <a:gd name="connsiteY75" fmla="*/ 106436 h 157166"/>
                      <a:gd name="connsiteX76" fmla="*/ 252412 w 459581"/>
                      <a:gd name="connsiteY76" fmla="*/ 118342 h 157166"/>
                      <a:gd name="connsiteX77" fmla="*/ 235744 w 459581"/>
                      <a:gd name="connsiteY77" fmla="*/ 146917 h 157166"/>
                      <a:gd name="connsiteX78" fmla="*/ 233362 w 459581"/>
                      <a:gd name="connsiteY78" fmla="*/ 154061 h 157166"/>
                      <a:gd name="connsiteX79" fmla="*/ 269081 w 459581"/>
                      <a:gd name="connsiteY79" fmla="*/ 115961 h 157166"/>
                      <a:gd name="connsiteX80" fmla="*/ 288131 w 459581"/>
                      <a:gd name="connsiteY80" fmla="*/ 96911 h 157166"/>
                      <a:gd name="connsiteX81" fmla="*/ 352425 w 459581"/>
                      <a:gd name="connsiteY81" fmla="*/ 39761 h 157166"/>
                      <a:gd name="connsiteX82" fmla="*/ 366712 w 459581"/>
                      <a:gd name="connsiteY82" fmla="*/ 20711 h 157166"/>
                      <a:gd name="connsiteX83" fmla="*/ 385762 w 459581"/>
                      <a:gd name="connsiteY83" fmla="*/ 1661 h 157166"/>
                      <a:gd name="connsiteX84" fmla="*/ 366712 w 459581"/>
                      <a:gd name="connsiteY84" fmla="*/ 30236 h 157166"/>
                      <a:gd name="connsiteX85" fmla="*/ 357187 w 459581"/>
                      <a:gd name="connsiteY85" fmla="*/ 44523 h 157166"/>
                      <a:gd name="connsiteX86" fmla="*/ 350044 w 459581"/>
                      <a:gd name="connsiteY86" fmla="*/ 56430 h 157166"/>
                      <a:gd name="connsiteX87" fmla="*/ 340519 w 459581"/>
                      <a:gd name="connsiteY87" fmla="*/ 68336 h 157166"/>
                      <a:gd name="connsiteX88" fmla="*/ 326231 w 459581"/>
                      <a:gd name="connsiteY88" fmla="*/ 89767 h 157166"/>
                      <a:gd name="connsiteX89" fmla="*/ 309562 w 459581"/>
                      <a:gd name="connsiteY89" fmla="*/ 111198 h 157166"/>
                      <a:gd name="connsiteX90" fmla="*/ 300037 w 459581"/>
                      <a:gd name="connsiteY90" fmla="*/ 120723 h 157166"/>
                      <a:gd name="connsiteX91" fmla="*/ 309562 w 459581"/>
                      <a:gd name="connsiteY91" fmla="*/ 108817 h 157166"/>
                      <a:gd name="connsiteX92" fmla="*/ 323850 w 459581"/>
                      <a:gd name="connsiteY92" fmla="*/ 94530 h 157166"/>
                      <a:gd name="connsiteX93" fmla="*/ 347662 w 459581"/>
                      <a:gd name="connsiteY93" fmla="*/ 65955 h 157166"/>
                      <a:gd name="connsiteX94" fmla="*/ 357187 w 459581"/>
                      <a:gd name="connsiteY94" fmla="*/ 54048 h 157166"/>
                      <a:gd name="connsiteX95" fmla="*/ 373856 w 459581"/>
                      <a:gd name="connsiteY95" fmla="*/ 39761 h 157166"/>
                      <a:gd name="connsiteX96" fmla="*/ 390525 w 459581"/>
                      <a:gd name="connsiteY96" fmla="*/ 23092 h 157166"/>
                      <a:gd name="connsiteX97" fmla="*/ 371475 w 459581"/>
                      <a:gd name="connsiteY97" fmla="*/ 61192 h 157166"/>
                      <a:gd name="connsiteX98" fmla="*/ 359569 w 459581"/>
                      <a:gd name="connsiteY98" fmla="*/ 73098 h 157166"/>
                      <a:gd name="connsiteX99" fmla="*/ 345281 w 459581"/>
                      <a:gd name="connsiteY99" fmla="*/ 96911 h 157166"/>
                      <a:gd name="connsiteX100" fmla="*/ 328612 w 459581"/>
                      <a:gd name="connsiteY100" fmla="*/ 113580 h 157166"/>
                      <a:gd name="connsiteX101" fmla="*/ 314325 w 459581"/>
                      <a:gd name="connsiteY101" fmla="*/ 135011 h 157166"/>
                      <a:gd name="connsiteX102" fmla="*/ 302419 w 459581"/>
                      <a:gd name="connsiteY102" fmla="*/ 149298 h 157166"/>
                      <a:gd name="connsiteX103" fmla="*/ 297656 w 459581"/>
                      <a:gd name="connsiteY103" fmla="*/ 156442 h 157166"/>
                      <a:gd name="connsiteX104" fmla="*/ 307181 w 459581"/>
                      <a:gd name="connsiteY104" fmla="*/ 149298 h 157166"/>
                      <a:gd name="connsiteX105" fmla="*/ 330994 w 459581"/>
                      <a:gd name="connsiteY105" fmla="*/ 123105 h 157166"/>
                      <a:gd name="connsiteX106" fmla="*/ 366712 w 459581"/>
                      <a:gd name="connsiteY106" fmla="*/ 85005 h 157166"/>
                      <a:gd name="connsiteX107" fmla="*/ 400050 w 459581"/>
                      <a:gd name="connsiteY107" fmla="*/ 56430 h 157166"/>
                      <a:gd name="connsiteX108" fmla="*/ 411956 w 459581"/>
                      <a:gd name="connsiteY108" fmla="*/ 39761 h 157166"/>
                      <a:gd name="connsiteX109" fmla="*/ 397669 w 459581"/>
                      <a:gd name="connsiteY109" fmla="*/ 63573 h 157166"/>
                      <a:gd name="connsiteX110" fmla="*/ 381000 w 459581"/>
                      <a:gd name="connsiteY110" fmla="*/ 99292 h 157166"/>
                      <a:gd name="connsiteX111" fmla="*/ 359569 w 459581"/>
                      <a:gd name="connsiteY111" fmla="*/ 125486 h 157166"/>
                      <a:gd name="connsiteX112" fmla="*/ 345281 w 459581"/>
                      <a:gd name="connsiteY112" fmla="*/ 142155 h 157166"/>
                      <a:gd name="connsiteX113" fmla="*/ 340519 w 459581"/>
                      <a:gd name="connsiteY113" fmla="*/ 149298 h 157166"/>
                      <a:gd name="connsiteX114" fmla="*/ 352425 w 459581"/>
                      <a:gd name="connsiteY114" fmla="*/ 142155 h 157166"/>
                      <a:gd name="connsiteX115" fmla="*/ 378619 w 459581"/>
                      <a:gd name="connsiteY115" fmla="*/ 118342 h 157166"/>
                      <a:gd name="connsiteX116" fmla="*/ 409575 w 459581"/>
                      <a:gd name="connsiteY116" fmla="*/ 87386 h 157166"/>
                      <a:gd name="connsiteX117" fmla="*/ 421481 w 459581"/>
                      <a:gd name="connsiteY117" fmla="*/ 75480 h 157166"/>
                      <a:gd name="connsiteX118" fmla="*/ 435769 w 459581"/>
                      <a:gd name="connsiteY118" fmla="*/ 65955 h 157166"/>
                      <a:gd name="connsiteX119" fmla="*/ 440531 w 459581"/>
                      <a:gd name="connsiteY119" fmla="*/ 58811 h 157166"/>
                      <a:gd name="connsiteX120" fmla="*/ 431006 w 459581"/>
                      <a:gd name="connsiteY120" fmla="*/ 82623 h 157166"/>
                      <a:gd name="connsiteX121" fmla="*/ 426244 w 459581"/>
                      <a:gd name="connsiteY121" fmla="*/ 94530 h 157166"/>
                      <a:gd name="connsiteX122" fmla="*/ 419100 w 459581"/>
                      <a:gd name="connsiteY122" fmla="*/ 106436 h 157166"/>
                      <a:gd name="connsiteX123" fmla="*/ 414337 w 459581"/>
                      <a:gd name="connsiteY123" fmla="*/ 118342 h 157166"/>
                      <a:gd name="connsiteX124" fmla="*/ 404812 w 459581"/>
                      <a:gd name="connsiteY124" fmla="*/ 127867 h 157166"/>
                      <a:gd name="connsiteX125" fmla="*/ 392906 w 459581"/>
                      <a:gd name="connsiteY125" fmla="*/ 146917 h 157166"/>
                      <a:gd name="connsiteX126" fmla="*/ 402431 w 459581"/>
                      <a:gd name="connsiteY126" fmla="*/ 142155 h 157166"/>
                      <a:gd name="connsiteX127" fmla="*/ 440531 w 459581"/>
                      <a:gd name="connsiteY127" fmla="*/ 111198 h 157166"/>
                      <a:gd name="connsiteX128" fmla="*/ 450056 w 459581"/>
                      <a:gd name="connsiteY128" fmla="*/ 99292 h 157166"/>
                      <a:gd name="connsiteX129" fmla="*/ 457200 w 459581"/>
                      <a:gd name="connsiteY129" fmla="*/ 92148 h 157166"/>
                      <a:gd name="connsiteX130" fmla="*/ 459581 w 459581"/>
                      <a:gd name="connsiteY130" fmla="*/ 85005 h 157166"/>
                      <a:gd name="connsiteX131" fmla="*/ 457200 w 459581"/>
                      <a:gd name="connsiteY131" fmla="*/ 94530 h 157166"/>
                      <a:gd name="connsiteX132" fmla="*/ 452437 w 459581"/>
                      <a:gd name="connsiteY132" fmla="*/ 101673 h 157166"/>
                      <a:gd name="connsiteX133" fmla="*/ 447675 w 459581"/>
                      <a:gd name="connsiteY133" fmla="*/ 118342 h 157166"/>
                      <a:gd name="connsiteX134" fmla="*/ 442912 w 459581"/>
                      <a:gd name="connsiteY134" fmla="*/ 125486 h 157166"/>
                      <a:gd name="connsiteX135" fmla="*/ 433387 w 459581"/>
                      <a:gd name="connsiteY135" fmla="*/ 146917 h 157166"/>
                      <a:gd name="connsiteX136" fmla="*/ 431006 w 459581"/>
                      <a:gd name="connsiteY136" fmla="*/ 156442 h 157166"/>
                      <a:gd name="connsiteX137" fmla="*/ 440531 w 459581"/>
                      <a:gd name="connsiteY137" fmla="*/ 154061 h 157166"/>
                      <a:gd name="connsiteX138" fmla="*/ 450056 w 459581"/>
                      <a:gd name="connsiteY138" fmla="*/ 146917 h 157166"/>
                      <a:gd name="connsiteX139" fmla="*/ 459581 w 459581"/>
                      <a:gd name="connsiteY139" fmla="*/ 142155 h 15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</a:cxnLst>
                    <a:rect l="l" t="t" r="r" b="b"/>
                    <a:pathLst>
                      <a:path w="459581" h="157166">
                        <a:moveTo>
                          <a:pt x="23812" y="34998"/>
                        </a:moveTo>
                        <a:cubicBezTo>
                          <a:pt x="5356" y="78067"/>
                          <a:pt x="28599" y="26621"/>
                          <a:pt x="7144" y="65955"/>
                        </a:cubicBezTo>
                        <a:cubicBezTo>
                          <a:pt x="5097" y="69708"/>
                          <a:pt x="1344" y="73714"/>
                          <a:pt x="2381" y="77861"/>
                        </a:cubicBezTo>
                        <a:cubicBezTo>
                          <a:pt x="2990" y="80296"/>
                          <a:pt x="7144" y="76274"/>
                          <a:pt x="9525" y="75480"/>
                        </a:cubicBezTo>
                        <a:cubicBezTo>
                          <a:pt x="15081" y="70717"/>
                          <a:pt x="21019" y="66367"/>
                          <a:pt x="26194" y="61192"/>
                        </a:cubicBezTo>
                        <a:cubicBezTo>
                          <a:pt x="31369" y="56017"/>
                          <a:pt x="35087" y="49468"/>
                          <a:pt x="40481" y="44523"/>
                        </a:cubicBezTo>
                        <a:cubicBezTo>
                          <a:pt x="50129" y="35679"/>
                          <a:pt x="56726" y="35316"/>
                          <a:pt x="66675" y="27855"/>
                        </a:cubicBezTo>
                        <a:cubicBezTo>
                          <a:pt x="69369" y="25834"/>
                          <a:pt x="71262" y="22903"/>
                          <a:pt x="73819" y="20711"/>
                        </a:cubicBezTo>
                        <a:cubicBezTo>
                          <a:pt x="78989" y="16280"/>
                          <a:pt x="84833" y="12575"/>
                          <a:pt x="90487" y="8805"/>
                        </a:cubicBezTo>
                        <a:cubicBezTo>
                          <a:pt x="72970" y="49682"/>
                          <a:pt x="94160" y="4325"/>
                          <a:pt x="73819" y="37380"/>
                        </a:cubicBezTo>
                        <a:cubicBezTo>
                          <a:pt x="70098" y="43426"/>
                          <a:pt x="68151" y="50469"/>
                          <a:pt x="64294" y="56430"/>
                        </a:cubicBezTo>
                        <a:cubicBezTo>
                          <a:pt x="59377" y="64028"/>
                          <a:pt x="52115" y="70003"/>
                          <a:pt x="47625" y="77861"/>
                        </a:cubicBezTo>
                        <a:cubicBezTo>
                          <a:pt x="39483" y="92111"/>
                          <a:pt x="32399" y="105687"/>
                          <a:pt x="21431" y="118342"/>
                        </a:cubicBezTo>
                        <a:cubicBezTo>
                          <a:pt x="17371" y="123027"/>
                          <a:pt x="11906" y="126279"/>
                          <a:pt x="7144" y="130248"/>
                        </a:cubicBezTo>
                        <a:cubicBezTo>
                          <a:pt x="4763" y="135804"/>
                          <a:pt x="0" y="140872"/>
                          <a:pt x="0" y="146917"/>
                        </a:cubicBezTo>
                        <a:cubicBezTo>
                          <a:pt x="0" y="151545"/>
                          <a:pt x="3871" y="138284"/>
                          <a:pt x="7144" y="135011"/>
                        </a:cubicBezTo>
                        <a:cubicBezTo>
                          <a:pt x="11972" y="130183"/>
                          <a:pt x="18737" y="127673"/>
                          <a:pt x="23812" y="123105"/>
                        </a:cubicBezTo>
                        <a:cubicBezTo>
                          <a:pt x="26762" y="120450"/>
                          <a:pt x="28319" y="116546"/>
                          <a:pt x="30956" y="113580"/>
                        </a:cubicBezTo>
                        <a:cubicBezTo>
                          <a:pt x="34685" y="109385"/>
                          <a:pt x="39069" y="105810"/>
                          <a:pt x="42862" y="101673"/>
                        </a:cubicBezTo>
                        <a:cubicBezTo>
                          <a:pt x="78417" y="62887"/>
                          <a:pt x="34631" y="107524"/>
                          <a:pt x="73819" y="68336"/>
                        </a:cubicBezTo>
                        <a:cubicBezTo>
                          <a:pt x="87749" y="54406"/>
                          <a:pt x="81055" y="59543"/>
                          <a:pt x="92869" y="51667"/>
                        </a:cubicBezTo>
                        <a:cubicBezTo>
                          <a:pt x="100867" y="67665"/>
                          <a:pt x="98023" y="55084"/>
                          <a:pt x="92869" y="68336"/>
                        </a:cubicBezTo>
                        <a:cubicBezTo>
                          <a:pt x="88320" y="80033"/>
                          <a:pt x="87924" y="93612"/>
                          <a:pt x="80962" y="104055"/>
                        </a:cubicBezTo>
                        <a:cubicBezTo>
                          <a:pt x="79375" y="106436"/>
                          <a:pt x="77917" y="108909"/>
                          <a:pt x="76200" y="111198"/>
                        </a:cubicBezTo>
                        <a:cubicBezTo>
                          <a:pt x="59221" y="133838"/>
                          <a:pt x="72685" y="114092"/>
                          <a:pt x="61912" y="130248"/>
                        </a:cubicBezTo>
                        <a:cubicBezTo>
                          <a:pt x="61118" y="134217"/>
                          <a:pt x="56060" y="144237"/>
                          <a:pt x="59531" y="142155"/>
                        </a:cubicBezTo>
                        <a:cubicBezTo>
                          <a:pt x="66338" y="138072"/>
                          <a:pt x="68455" y="128956"/>
                          <a:pt x="73819" y="123105"/>
                        </a:cubicBezTo>
                        <a:cubicBezTo>
                          <a:pt x="77253" y="119358"/>
                          <a:pt x="82049" y="117089"/>
                          <a:pt x="85725" y="113580"/>
                        </a:cubicBezTo>
                        <a:cubicBezTo>
                          <a:pt x="99529" y="100403"/>
                          <a:pt x="110328" y="83683"/>
                          <a:pt x="126206" y="73098"/>
                        </a:cubicBezTo>
                        <a:cubicBezTo>
                          <a:pt x="143204" y="61766"/>
                          <a:pt x="147760" y="59722"/>
                          <a:pt x="164306" y="42142"/>
                        </a:cubicBezTo>
                        <a:cubicBezTo>
                          <a:pt x="199530" y="4716"/>
                          <a:pt x="160943" y="37213"/>
                          <a:pt x="190500" y="13567"/>
                        </a:cubicBezTo>
                        <a:cubicBezTo>
                          <a:pt x="188912" y="17536"/>
                          <a:pt x="187649" y="21650"/>
                          <a:pt x="185737" y="25473"/>
                        </a:cubicBezTo>
                        <a:cubicBezTo>
                          <a:pt x="184457" y="28033"/>
                          <a:pt x="182447" y="30163"/>
                          <a:pt x="180975" y="32617"/>
                        </a:cubicBezTo>
                        <a:cubicBezTo>
                          <a:pt x="177683" y="38105"/>
                          <a:pt x="174514" y="43668"/>
                          <a:pt x="171450" y="49286"/>
                        </a:cubicBezTo>
                        <a:cubicBezTo>
                          <a:pt x="169750" y="52402"/>
                          <a:pt x="168723" y="55903"/>
                          <a:pt x="166687" y="58811"/>
                        </a:cubicBezTo>
                        <a:cubicBezTo>
                          <a:pt x="157106" y="72497"/>
                          <a:pt x="156625" y="71715"/>
                          <a:pt x="145256" y="80242"/>
                        </a:cubicBezTo>
                        <a:cubicBezTo>
                          <a:pt x="124315" y="113749"/>
                          <a:pt x="144127" y="86134"/>
                          <a:pt x="114300" y="115961"/>
                        </a:cubicBezTo>
                        <a:cubicBezTo>
                          <a:pt x="109917" y="120344"/>
                          <a:pt x="102394" y="124049"/>
                          <a:pt x="102394" y="130248"/>
                        </a:cubicBezTo>
                        <a:cubicBezTo>
                          <a:pt x="102394" y="135861"/>
                          <a:pt x="109917" y="121848"/>
                          <a:pt x="114300" y="118342"/>
                        </a:cubicBezTo>
                        <a:cubicBezTo>
                          <a:pt x="130175" y="105642"/>
                          <a:pt x="147550" y="94617"/>
                          <a:pt x="161925" y="80242"/>
                        </a:cubicBezTo>
                        <a:cubicBezTo>
                          <a:pt x="222590" y="19577"/>
                          <a:pt x="165720" y="73315"/>
                          <a:pt x="207169" y="39761"/>
                        </a:cubicBezTo>
                        <a:cubicBezTo>
                          <a:pt x="218545" y="30552"/>
                          <a:pt x="230157" y="21535"/>
                          <a:pt x="240506" y="11186"/>
                        </a:cubicBezTo>
                        <a:cubicBezTo>
                          <a:pt x="242887" y="8805"/>
                          <a:pt x="244848" y="5910"/>
                          <a:pt x="247650" y="4042"/>
                        </a:cubicBezTo>
                        <a:cubicBezTo>
                          <a:pt x="249739" y="2650"/>
                          <a:pt x="252413" y="2455"/>
                          <a:pt x="254794" y="1661"/>
                        </a:cubicBezTo>
                        <a:cubicBezTo>
                          <a:pt x="224053" y="40087"/>
                          <a:pt x="269471" y="-17946"/>
                          <a:pt x="235744" y="30236"/>
                        </a:cubicBezTo>
                        <a:cubicBezTo>
                          <a:pt x="233813" y="32995"/>
                          <a:pt x="230668" y="34722"/>
                          <a:pt x="228600" y="37380"/>
                        </a:cubicBezTo>
                        <a:cubicBezTo>
                          <a:pt x="221013" y="47135"/>
                          <a:pt x="219639" y="52520"/>
                          <a:pt x="211931" y="61192"/>
                        </a:cubicBezTo>
                        <a:cubicBezTo>
                          <a:pt x="208202" y="65387"/>
                          <a:pt x="203800" y="68945"/>
                          <a:pt x="200025" y="73098"/>
                        </a:cubicBezTo>
                        <a:cubicBezTo>
                          <a:pt x="156618" y="120848"/>
                          <a:pt x="212615" y="59743"/>
                          <a:pt x="180975" y="99292"/>
                        </a:cubicBezTo>
                        <a:cubicBezTo>
                          <a:pt x="177469" y="103675"/>
                          <a:pt x="172765" y="106974"/>
                          <a:pt x="169069" y="111198"/>
                        </a:cubicBezTo>
                        <a:cubicBezTo>
                          <a:pt x="167184" y="113352"/>
                          <a:pt x="162282" y="120366"/>
                          <a:pt x="164306" y="118342"/>
                        </a:cubicBezTo>
                        <a:cubicBezTo>
                          <a:pt x="167112" y="115536"/>
                          <a:pt x="168644" y="111623"/>
                          <a:pt x="171450" y="108817"/>
                        </a:cubicBezTo>
                        <a:cubicBezTo>
                          <a:pt x="175044" y="105223"/>
                          <a:pt x="179557" y="102669"/>
                          <a:pt x="183356" y="99292"/>
                        </a:cubicBezTo>
                        <a:cubicBezTo>
                          <a:pt x="205359" y="79733"/>
                          <a:pt x="177569" y="100608"/>
                          <a:pt x="209550" y="75480"/>
                        </a:cubicBezTo>
                        <a:cubicBezTo>
                          <a:pt x="249193" y="44332"/>
                          <a:pt x="198696" y="85594"/>
                          <a:pt x="252412" y="51667"/>
                        </a:cubicBezTo>
                        <a:cubicBezTo>
                          <a:pt x="259546" y="47161"/>
                          <a:pt x="264774" y="40142"/>
                          <a:pt x="271462" y="34998"/>
                        </a:cubicBezTo>
                        <a:cubicBezTo>
                          <a:pt x="275131" y="32176"/>
                          <a:pt x="279444" y="30308"/>
                          <a:pt x="283369" y="27855"/>
                        </a:cubicBezTo>
                        <a:cubicBezTo>
                          <a:pt x="285796" y="26338"/>
                          <a:pt x="288131" y="24680"/>
                          <a:pt x="290512" y="23092"/>
                        </a:cubicBezTo>
                        <a:cubicBezTo>
                          <a:pt x="285863" y="32390"/>
                          <a:pt x="283409" y="38285"/>
                          <a:pt x="276225" y="46905"/>
                        </a:cubicBezTo>
                        <a:cubicBezTo>
                          <a:pt x="271913" y="52079"/>
                          <a:pt x="266971" y="56717"/>
                          <a:pt x="261937" y="61192"/>
                        </a:cubicBezTo>
                        <a:cubicBezTo>
                          <a:pt x="259798" y="63093"/>
                          <a:pt x="256818" y="63931"/>
                          <a:pt x="254794" y="65955"/>
                        </a:cubicBezTo>
                        <a:cubicBezTo>
                          <a:pt x="247243" y="73506"/>
                          <a:pt x="239643" y="81131"/>
                          <a:pt x="233362" y="89767"/>
                        </a:cubicBezTo>
                        <a:cubicBezTo>
                          <a:pt x="226876" y="98685"/>
                          <a:pt x="223103" y="109369"/>
                          <a:pt x="216694" y="118342"/>
                        </a:cubicBezTo>
                        <a:cubicBezTo>
                          <a:pt x="215030" y="120671"/>
                          <a:pt x="211574" y="121081"/>
                          <a:pt x="209550" y="123105"/>
                        </a:cubicBezTo>
                        <a:cubicBezTo>
                          <a:pt x="201999" y="130656"/>
                          <a:pt x="195017" y="138765"/>
                          <a:pt x="188119" y="146917"/>
                        </a:cubicBezTo>
                        <a:cubicBezTo>
                          <a:pt x="186270" y="149102"/>
                          <a:pt x="183356" y="151199"/>
                          <a:pt x="183356" y="154061"/>
                        </a:cubicBezTo>
                        <a:cubicBezTo>
                          <a:pt x="183356" y="156306"/>
                          <a:pt x="186658" y="151003"/>
                          <a:pt x="188119" y="149298"/>
                        </a:cubicBezTo>
                        <a:cubicBezTo>
                          <a:pt x="196188" y="139884"/>
                          <a:pt x="201842" y="127929"/>
                          <a:pt x="211931" y="120723"/>
                        </a:cubicBezTo>
                        <a:cubicBezTo>
                          <a:pt x="243748" y="97997"/>
                          <a:pt x="213747" y="121289"/>
                          <a:pt x="247650" y="87386"/>
                        </a:cubicBezTo>
                        <a:cubicBezTo>
                          <a:pt x="251244" y="83792"/>
                          <a:pt x="255821" y="81308"/>
                          <a:pt x="259556" y="77861"/>
                        </a:cubicBezTo>
                        <a:cubicBezTo>
                          <a:pt x="266155" y="71770"/>
                          <a:pt x="272565" y="65456"/>
                          <a:pt x="278606" y="58811"/>
                        </a:cubicBezTo>
                        <a:cubicBezTo>
                          <a:pt x="280765" y="56437"/>
                          <a:pt x="290260" y="40182"/>
                          <a:pt x="290512" y="39761"/>
                        </a:cubicBezTo>
                        <a:cubicBezTo>
                          <a:pt x="289718" y="45317"/>
                          <a:pt x="290146" y="51191"/>
                          <a:pt x="288131" y="56430"/>
                        </a:cubicBezTo>
                        <a:cubicBezTo>
                          <a:pt x="286076" y="61772"/>
                          <a:pt x="281606" y="65842"/>
                          <a:pt x="278606" y="70717"/>
                        </a:cubicBezTo>
                        <a:cubicBezTo>
                          <a:pt x="275252" y="76167"/>
                          <a:pt x="272093" y="81739"/>
                          <a:pt x="269081" y="87386"/>
                        </a:cubicBezTo>
                        <a:cubicBezTo>
                          <a:pt x="265740" y="93650"/>
                          <a:pt x="262922" y="100185"/>
                          <a:pt x="259556" y="106436"/>
                        </a:cubicBezTo>
                        <a:cubicBezTo>
                          <a:pt x="257362" y="110511"/>
                          <a:pt x="254482" y="114202"/>
                          <a:pt x="252412" y="118342"/>
                        </a:cubicBezTo>
                        <a:cubicBezTo>
                          <a:pt x="239201" y="144765"/>
                          <a:pt x="252464" y="126017"/>
                          <a:pt x="235744" y="146917"/>
                        </a:cubicBezTo>
                        <a:cubicBezTo>
                          <a:pt x="234950" y="149298"/>
                          <a:pt x="231319" y="155520"/>
                          <a:pt x="233362" y="154061"/>
                        </a:cubicBezTo>
                        <a:cubicBezTo>
                          <a:pt x="243291" y="146969"/>
                          <a:pt x="260674" y="124928"/>
                          <a:pt x="269081" y="115961"/>
                        </a:cubicBezTo>
                        <a:cubicBezTo>
                          <a:pt x="275223" y="109410"/>
                          <a:pt x="281503" y="102971"/>
                          <a:pt x="288131" y="96911"/>
                        </a:cubicBezTo>
                        <a:cubicBezTo>
                          <a:pt x="309293" y="77563"/>
                          <a:pt x="335221" y="62701"/>
                          <a:pt x="352425" y="39761"/>
                        </a:cubicBezTo>
                        <a:cubicBezTo>
                          <a:pt x="357187" y="33411"/>
                          <a:pt x="361485" y="26685"/>
                          <a:pt x="366712" y="20711"/>
                        </a:cubicBezTo>
                        <a:cubicBezTo>
                          <a:pt x="372625" y="13953"/>
                          <a:pt x="390743" y="-5811"/>
                          <a:pt x="385762" y="1661"/>
                        </a:cubicBezTo>
                        <a:lnTo>
                          <a:pt x="366712" y="30236"/>
                        </a:lnTo>
                        <a:cubicBezTo>
                          <a:pt x="363537" y="34998"/>
                          <a:pt x="360131" y="39615"/>
                          <a:pt x="357187" y="44523"/>
                        </a:cubicBezTo>
                        <a:cubicBezTo>
                          <a:pt x="354806" y="48492"/>
                          <a:pt x="352698" y="52638"/>
                          <a:pt x="350044" y="56430"/>
                        </a:cubicBezTo>
                        <a:cubicBezTo>
                          <a:pt x="347130" y="60594"/>
                          <a:pt x="343473" y="64200"/>
                          <a:pt x="340519" y="68336"/>
                        </a:cubicBezTo>
                        <a:cubicBezTo>
                          <a:pt x="335529" y="75322"/>
                          <a:pt x="332302" y="83696"/>
                          <a:pt x="326231" y="89767"/>
                        </a:cubicBezTo>
                        <a:cubicBezTo>
                          <a:pt x="301204" y="114794"/>
                          <a:pt x="331621" y="82837"/>
                          <a:pt x="309562" y="111198"/>
                        </a:cubicBezTo>
                        <a:cubicBezTo>
                          <a:pt x="306805" y="114742"/>
                          <a:pt x="300037" y="125213"/>
                          <a:pt x="300037" y="120723"/>
                        </a:cubicBezTo>
                        <a:cubicBezTo>
                          <a:pt x="300037" y="115641"/>
                          <a:pt x="306143" y="112578"/>
                          <a:pt x="309562" y="108817"/>
                        </a:cubicBezTo>
                        <a:cubicBezTo>
                          <a:pt x="314093" y="103833"/>
                          <a:pt x="319375" y="99564"/>
                          <a:pt x="323850" y="94530"/>
                        </a:cubicBezTo>
                        <a:cubicBezTo>
                          <a:pt x="332087" y="85263"/>
                          <a:pt x="339780" y="75526"/>
                          <a:pt x="347662" y="65955"/>
                        </a:cubicBezTo>
                        <a:cubicBezTo>
                          <a:pt x="350893" y="62031"/>
                          <a:pt x="353328" y="57356"/>
                          <a:pt x="357187" y="54048"/>
                        </a:cubicBezTo>
                        <a:cubicBezTo>
                          <a:pt x="362743" y="49286"/>
                          <a:pt x="368493" y="44740"/>
                          <a:pt x="373856" y="39761"/>
                        </a:cubicBezTo>
                        <a:cubicBezTo>
                          <a:pt x="379614" y="34414"/>
                          <a:pt x="390525" y="23092"/>
                          <a:pt x="390525" y="23092"/>
                        </a:cubicBezTo>
                        <a:cubicBezTo>
                          <a:pt x="386077" y="36437"/>
                          <a:pt x="381682" y="50985"/>
                          <a:pt x="371475" y="61192"/>
                        </a:cubicBezTo>
                        <a:cubicBezTo>
                          <a:pt x="367506" y="65161"/>
                          <a:pt x="362888" y="68572"/>
                          <a:pt x="359569" y="73098"/>
                        </a:cubicBezTo>
                        <a:cubicBezTo>
                          <a:pt x="354095" y="80563"/>
                          <a:pt x="350904" y="89558"/>
                          <a:pt x="345281" y="96911"/>
                        </a:cubicBezTo>
                        <a:cubicBezTo>
                          <a:pt x="340508" y="103153"/>
                          <a:pt x="333567" y="107481"/>
                          <a:pt x="328612" y="113580"/>
                        </a:cubicBezTo>
                        <a:cubicBezTo>
                          <a:pt x="323198" y="120243"/>
                          <a:pt x="319402" y="128088"/>
                          <a:pt x="314325" y="135011"/>
                        </a:cubicBezTo>
                        <a:cubicBezTo>
                          <a:pt x="310659" y="140010"/>
                          <a:pt x="306225" y="144405"/>
                          <a:pt x="302419" y="149298"/>
                        </a:cubicBezTo>
                        <a:cubicBezTo>
                          <a:pt x="300662" y="151557"/>
                          <a:pt x="294794" y="156442"/>
                          <a:pt x="297656" y="156442"/>
                        </a:cubicBezTo>
                        <a:cubicBezTo>
                          <a:pt x="301625" y="156442"/>
                          <a:pt x="304244" y="151968"/>
                          <a:pt x="307181" y="149298"/>
                        </a:cubicBezTo>
                        <a:cubicBezTo>
                          <a:pt x="343711" y="116090"/>
                          <a:pt x="310521" y="145853"/>
                          <a:pt x="330994" y="123105"/>
                        </a:cubicBezTo>
                        <a:cubicBezTo>
                          <a:pt x="342639" y="110166"/>
                          <a:pt x="354403" y="97315"/>
                          <a:pt x="366712" y="85005"/>
                        </a:cubicBezTo>
                        <a:cubicBezTo>
                          <a:pt x="382773" y="68943"/>
                          <a:pt x="385958" y="66998"/>
                          <a:pt x="400050" y="56430"/>
                        </a:cubicBezTo>
                        <a:cubicBezTo>
                          <a:pt x="418625" y="27241"/>
                          <a:pt x="421348" y="20979"/>
                          <a:pt x="411956" y="39761"/>
                        </a:cubicBezTo>
                        <a:cubicBezTo>
                          <a:pt x="406593" y="61214"/>
                          <a:pt x="414470" y="35570"/>
                          <a:pt x="397669" y="63573"/>
                        </a:cubicBezTo>
                        <a:cubicBezTo>
                          <a:pt x="395152" y="67768"/>
                          <a:pt x="385394" y="93067"/>
                          <a:pt x="381000" y="99292"/>
                        </a:cubicBezTo>
                        <a:cubicBezTo>
                          <a:pt x="374494" y="108508"/>
                          <a:pt x="364615" y="115396"/>
                          <a:pt x="359569" y="125486"/>
                        </a:cubicBezTo>
                        <a:cubicBezTo>
                          <a:pt x="350266" y="144090"/>
                          <a:pt x="360737" y="126699"/>
                          <a:pt x="345281" y="142155"/>
                        </a:cubicBezTo>
                        <a:cubicBezTo>
                          <a:pt x="343258" y="144178"/>
                          <a:pt x="337657" y="149298"/>
                          <a:pt x="340519" y="149298"/>
                        </a:cubicBezTo>
                        <a:cubicBezTo>
                          <a:pt x="345147" y="149298"/>
                          <a:pt x="348456" y="144536"/>
                          <a:pt x="352425" y="142155"/>
                        </a:cubicBezTo>
                        <a:cubicBezTo>
                          <a:pt x="368345" y="120930"/>
                          <a:pt x="348368" y="145712"/>
                          <a:pt x="378619" y="118342"/>
                        </a:cubicBezTo>
                        <a:cubicBezTo>
                          <a:pt x="389440" y="108551"/>
                          <a:pt x="399256" y="97705"/>
                          <a:pt x="409575" y="87386"/>
                        </a:cubicBezTo>
                        <a:cubicBezTo>
                          <a:pt x="413544" y="83417"/>
                          <a:pt x="416811" y="78593"/>
                          <a:pt x="421481" y="75480"/>
                        </a:cubicBezTo>
                        <a:lnTo>
                          <a:pt x="435769" y="65955"/>
                        </a:lnTo>
                        <a:cubicBezTo>
                          <a:pt x="437356" y="63574"/>
                          <a:pt x="439251" y="56251"/>
                          <a:pt x="440531" y="58811"/>
                        </a:cubicBezTo>
                        <a:cubicBezTo>
                          <a:pt x="443670" y="65090"/>
                          <a:pt x="432882" y="78872"/>
                          <a:pt x="431006" y="82623"/>
                        </a:cubicBezTo>
                        <a:cubicBezTo>
                          <a:pt x="429094" y="86446"/>
                          <a:pt x="428156" y="90707"/>
                          <a:pt x="426244" y="94530"/>
                        </a:cubicBezTo>
                        <a:cubicBezTo>
                          <a:pt x="424174" y="98670"/>
                          <a:pt x="421170" y="102296"/>
                          <a:pt x="419100" y="106436"/>
                        </a:cubicBezTo>
                        <a:cubicBezTo>
                          <a:pt x="417188" y="110259"/>
                          <a:pt x="416708" y="114785"/>
                          <a:pt x="414337" y="118342"/>
                        </a:cubicBezTo>
                        <a:cubicBezTo>
                          <a:pt x="411846" y="122078"/>
                          <a:pt x="407734" y="124458"/>
                          <a:pt x="404812" y="127867"/>
                        </a:cubicBezTo>
                        <a:cubicBezTo>
                          <a:pt x="402863" y="130140"/>
                          <a:pt x="392821" y="146662"/>
                          <a:pt x="392906" y="146917"/>
                        </a:cubicBezTo>
                        <a:cubicBezTo>
                          <a:pt x="394028" y="150285"/>
                          <a:pt x="399477" y="144124"/>
                          <a:pt x="402431" y="142155"/>
                        </a:cubicBezTo>
                        <a:cubicBezTo>
                          <a:pt x="412952" y="135141"/>
                          <a:pt x="431749" y="119980"/>
                          <a:pt x="440531" y="111198"/>
                        </a:cubicBezTo>
                        <a:cubicBezTo>
                          <a:pt x="444125" y="107604"/>
                          <a:pt x="446709" y="103117"/>
                          <a:pt x="450056" y="99292"/>
                        </a:cubicBezTo>
                        <a:cubicBezTo>
                          <a:pt x="452274" y="96758"/>
                          <a:pt x="454819" y="94529"/>
                          <a:pt x="457200" y="92148"/>
                        </a:cubicBezTo>
                        <a:cubicBezTo>
                          <a:pt x="457994" y="89767"/>
                          <a:pt x="459581" y="82495"/>
                          <a:pt x="459581" y="85005"/>
                        </a:cubicBezTo>
                        <a:cubicBezTo>
                          <a:pt x="459581" y="88278"/>
                          <a:pt x="458489" y="91522"/>
                          <a:pt x="457200" y="94530"/>
                        </a:cubicBezTo>
                        <a:cubicBezTo>
                          <a:pt x="456073" y="97160"/>
                          <a:pt x="454025" y="99292"/>
                          <a:pt x="452437" y="101673"/>
                        </a:cubicBezTo>
                        <a:cubicBezTo>
                          <a:pt x="450850" y="107229"/>
                          <a:pt x="449821" y="112977"/>
                          <a:pt x="447675" y="118342"/>
                        </a:cubicBezTo>
                        <a:cubicBezTo>
                          <a:pt x="446612" y="120999"/>
                          <a:pt x="444192" y="122926"/>
                          <a:pt x="442912" y="125486"/>
                        </a:cubicBezTo>
                        <a:cubicBezTo>
                          <a:pt x="439416" y="132478"/>
                          <a:pt x="436193" y="139621"/>
                          <a:pt x="433387" y="146917"/>
                        </a:cubicBezTo>
                        <a:cubicBezTo>
                          <a:pt x="432212" y="149972"/>
                          <a:pt x="428692" y="154128"/>
                          <a:pt x="431006" y="156442"/>
                        </a:cubicBezTo>
                        <a:cubicBezTo>
                          <a:pt x="433320" y="158756"/>
                          <a:pt x="437356" y="154855"/>
                          <a:pt x="440531" y="154061"/>
                        </a:cubicBezTo>
                        <a:cubicBezTo>
                          <a:pt x="443706" y="151680"/>
                          <a:pt x="446690" y="149020"/>
                          <a:pt x="450056" y="146917"/>
                        </a:cubicBezTo>
                        <a:cubicBezTo>
                          <a:pt x="453066" y="145036"/>
                          <a:pt x="459581" y="142155"/>
                          <a:pt x="459581" y="142155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7A65663C-7A7C-4FDD-AC10-04653360C9C0}"/>
              </a:ext>
            </a:extLst>
          </p:cNvPr>
          <p:cNvSpPr/>
          <p:nvPr/>
        </p:nvSpPr>
        <p:spPr>
          <a:xfrm>
            <a:off x="7300264" y="4167908"/>
            <a:ext cx="459581" cy="157166"/>
          </a:xfrm>
          <a:custGeom>
            <a:avLst/>
            <a:gdLst>
              <a:gd name="connsiteX0" fmla="*/ 23812 w 459581"/>
              <a:gd name="connsiteY0" fmla="*/ 34998 h 157166"/>
              <a:gd name="connsiteX1" fmla="*/ 7144 w 459581"/>
              <a:gd name="connsiteY1" fmla="*/ 65955 h 157166"/>
              <a:gd name="connsiteX2" fmla="*/ 2381 w 459581"/>
              <a:gd name="connsiteY2" fmla="*/ 77861 h 157166"/>
              <a:gd name="connsiteX3" fmla="*/ 9525 w 459581"/>
              <a:gd name="connsiteY3" fmla="*/ 75480 h 157166"/>
              <a:gd name="connsiteX4" fmla="*/ 26194 w 459581"/>
              <a:gd name="connsiteY4" fmla="*/ 61192 h 157166"/>
              <a:gd name="connsiteX5" fmla="*/ 40481 w 459581"/>
              <a:gd name="connsiteY5" fmla="*/ 44523 h 157166"/>
              <a:gd name="connsiteX6" fmla="*/ 66675 w 459581"/>
              <a:gd name="connsiteY6" fmla="*/ 27855 h 157166"/>
              <a:gd name="connsiteX7" fmla="*/ 73819 w 459581"/>
              <a:gd name="connsiteY7" fmla="*/ 20711 h 157166"/>
              <a:gd name="connsiteX8" fmla="*/ 90487 w 459581"/>
              <a:gd name="connsiteY8" fmla="*/ 8805 h 157166"/>
              <a:gd name="connsiteX9" fmla="*/ 73819 w 459581"/>
              <a:gd name="connsiteY9" fmla="*/ 37380 h 157166"/>
              <a:gd name="connsiteX10" fmla="*/ 64294 w 459581"/>
              <a:gd name="connsiteY10" fmla="*/ 56430 h 157166"/>
              <a:gd name="connsiteX11" fmla="*/ 47625 w 459581"/>
              <a:gd name="connsiteY11" fmla="*/ 77861 h 157166"/>
              <a:gd name="connsiteX12" fmla="*/ 21431 w 459581"/>
              <a:gd name="connsiteY12" fmla="*/ 118342 h 157166"/>
              <a:gd name="connsiteX13" fmla="*/ 7144 w 459581"/>
              <a:gd name="connsiteY13" fmla="*/ 130248 h 157166"/>
              <a:gd name="connsiteX14" fmla="*/ 0 w 459581"/>
              <a:gd name="connsiteY14" fmla="*/ 146917 h 157166"/>
              <a:gd name="connsiteX15" fmla="*/ 7144 w 459581"/>
              <a:gd name="connsiteY15" fmla="*/ 135011 h 157166"/>
              <a:gd name="connsiteX16" fmla="*/ 23812 w 459581"/>
              <a:gd name="connsiteY16" fmla="*/ 123105 h 157166"/>
              <a:gd name="connsiteX17" fmla="*/ 30956 w 459581"/>
              <a:gd name="connsiteY17" fmla="*/ 113580 h 157166"/>
              <a:gd name="connsiteX18" fmla="*/ 42862 w 459581"/>
              <a:gd name="connsiteY18" fmla="*/ 101673 h 157166"/>
              <a:gd name="connsiteX19" fmla="*/ 73819 w 459581"/>
              <a:gd name="connsiteY19" fmla="*/ 68336 h 157166"/>
              <a:gd name="connsiteX20" fmla="*/ 92869 w 459581"/>
              <a:gd name="connsiteY20" fmla="*/ 51667 h 157166"/>
              <a:gd name="connsiteX21" fmla="*/ 92869 w 459581"/>
              <a:gd name="connsiteY21" fmla="*/ 68336 h 157166"/>
              <a:gd name="connsiteX22" fmla="*/ 80962 w 459581"/>
              <a:gd name="connsiteY22" fmla="*/ 104055 h 157166"/>
              <a:gd name="connsiteX23" fmla="*/ 76200 w 459581"/>
              <a:gd name="connsiteY23" fmla="*/ 111198 h 157166"/>
              <a:gd name="connsiteX24" fmla="*/ 61912 w 459581"/>
              <a:gd name="connsiteY24" fmla="*/ 130248 h 157166"/>
              <a:gd name="connsiteX25" fmla="*/ 59531 w 459581"/>
              <a:gd name="connsiteY25" fmla="*/ 142155 h 157166"/>
              <a:gd name="connsiteX26" fmla="*/ 73819 w 459581"/>
              <a:gd name="connsiteY26" fmla="*/ 123105 h 157166"/>
              <a:gd name="connsiteX27" fmla="*/ 85725 w 459581"/>
              <a:gd name="connsiteY27" fmla="*/ 113580 h 157166"/>
              <a:gd name="connsiteX28" fmla="*/ 126206 w 459581"/>
              <a:gd name="connsiteY28" fmla="*/ 73098 h 157166"/>
              <a:gd name="connsiteX29" fmla="*/ 164306 w 459581"/>
              <a:gd name="connsiteY29" fmla="*/ 42142 h 157166"/>
              <a:gd name="connsiteX30" fmla="*/ 190500 w 459581"/>
              <a:gd name="connsiteY30" fmla="*/ 13567 h 157166"/>
              <a:gd name="connsiteX31" fmla="*/ 185737 w 459581"/>
              <a:gd name="connsiteY31" fmla="*/ 25473 h 157166"/>
              <a:gd name="connsiteX32" fmla="*/ 180975 w 459581"/>
              <a:gd name="connsiteY32" fmla="*/ 32617 h 157166"/>
              <a:gd name="connsiteX33" fmla="*/ 171450 w 459581"/>
              <a:gd name="connsiteY33" fmla="*/ 49286 h 157166"/>
              <a:gd name="connsiteX34" fmla="*/ 166687 w 459581"/>
              <a:gd name="connsiteY34" fmla="*/ 58811 h 157166"/>
              <a:gd name="connsiteX35" fmla="*/ 145256 w 459581"/>
              <a:gd name="connsiteY35" fmla="*/ 80242 h 157166"/>
              <a:gd name="connsiteX36" fmla="*/ 114300 w 459581"/>
              <a:gd name="connsiteY36" fmla="*/ 115961 h 157166"/>
              <a:gd name="connsiteX37" fmla="*/ 102394 w 459581"/>
              <a:gd name="connsiteY37" fmla="*/ 130248 h 157166"/>
              <a:gd name="connsiteX38" fmla="*/ 114300 w 459581"/>
              <a:gd name="connsiteY38" fmla="*/ 118342 h 157166"/>
              <a:gd name="connsiteX39" fmla="*/ 161925 w 459581"/>
              <a:gd name="connsiteY39" fmla="*/ 80242 h 157166"/>
              <a:gd name="connsiteX40" fmla="*/ 207169 w 459581"/>
              <a:gd name="connsiteY40" fmla="*/ 39761 h 157166"/>
              <a:gd name="connsiteX41" fmla="*/ 240506 w 459581"/>
              <a:gd name="connsiteY41" fmla="*/ 11186 h 157166"/>
              <a:gd name="connsiteX42" fmla="*/ 247650 w 459581"/>
              <a:gd name="connsiteY42" fmla="*/ 4042 h 157166"/>
              <a:gd name="connsiteX43" fmla="*/ 254794 w 459581"/>
              <a:gd name="connsiteY43" fmla="*/ 1661 h 157166"/>
              <a:gd name="connsiteX44" fmla="*/ 235744 w 459581"/>
              <a:gd name="connsiteY44" fmla="*/ 30236 h 157166"/>
              <a:gd name="connsiteX45" fmla="*/ 228600 w 459581"/>
              <a:gd name="connsiteY45" fmla="*/ 37380 h 157166"/>
              <a:gd name="connsiteX46" fmla="*/ 211931 w 459581"/>
              <a:gd name="connsiteY46" fmla="*/ 61192 h 157166"/>
              <a:gd name="connsiteX47" fmla="*/ 200025 w 459581"/>
              <a:gd name="connsiteY47" fmla="*/ 73098 h 157166"/>
              <a:gd name="connsiteX48" fmla="*/ 180975 w 459581"/>
              <a:gd name="connsiteY48" fmla="*/ 99292 h 157166"/>
              <a:gd name="connsiteX49" fmla="*/ 169069 w 459581"/>
              <a:gd name="connsiteY49" fmla="*/ 111198 h 157166"/>
              <a:gd name="connsiteX50" fmla="*/ 164306 w 459581"/>
              <a:gd name="connsiteY50" fmla="*/ 118342 h 157166"/>
              <a:gd name="connsiteX51" fmla="*/ 171450 w 459581"/>
              <a:gd name="connsiteY51" fmla="*/ 108817 h 157166"/>
              <a:gd name="connsiteX52" fmla="*/ 183356 w 459581"/>
              <a:gd name="connsiteY52" fmla="*/ 99292 h 157166"/>
              <a:gd name="connsiteX53" fmla="*/ 209550 w 459581"/>
              <a:gd name="connsiteY53" fmla="*/ 75480 h 157166"/>
              <a:gd name="connsiteX54" fmla="*/ 252412 w 459581"/>
              <a:gd name="connsiteY54" fmla="*/ 51667 h 157166"/>
              <a:gd name="connsiteX55" fmla="*/ 271462 w 459581"/>
              <a:gd name="connsiteY55" fmla="*/ 34998 h 157166"/>
              <a:gd name="connsiteX56" fmla="*/ 283369 w 459581"/>
              <a:gd name="connsiteY56" fmla="*/ 27855 h 157166"/>
              <a:gd name="connsiteX57" fmla="*/ 290512 w 459581"/>
              <a:gd name="connsiteY57" fmla="*/ 23092 h 157166"/>
              <a:gd name="connsiteX58" fmla="*/ 276225 w 459581"/>
              <a:gd name="connsiteY58" fmla="*/ 46905 h 157166"/>
              <a:gd name="connsiteX59" fmla="*/ 261937 w 459581"/>
              <a:gd name="connsiteY59" fmla="*/ 61192 h 157166"/>
              <a:gd name="connsiteX60" fmla="*/ 254794 w 459581"/>
              <a:gd name="connsiteY60" fmla="*/ 65955 h 157166"/>
              <a:gd name="connsiteX61" fmla="*/ 233362 w 459581"/>
              <a:gd name="connsiteY61" fmla="*/ 89767 h 157166"/>
              <a:gd name="connsiteX62" fmla="*/ 216694 w 459581"/>
              <a:gd name="connsiteY62" fmla="*/ 118342 h 157166"/>
              <a:gd name="connsiteX63" fmla="*/ 209550 w 459581"/>
              <a:gd name="connsiteY63" fmla="*/ 123105 h 157166"/>
              <a:gd name="connsiteX64" fmla="*/ 188119 w 459581"/>
              <a:gd name="connsiteY64" fmla="*/ 146917 h 157166"/>
              <a:gd name="connsiteX65" fmla="*/ 183356 w 459581"/>
              <a:gd name="connsiteY65" fmla="*/ 154061 h 157166"/>
              <a:gd name="connsiteX66" fmla="*/ 188119 w 459581"/>
              <a:gd name="connsiteY66" fmla="*/ 149298 h 157166"/>
              <a:gd name="connsiteX67" fmla="*/ 211931 w 459581"/>
              <a:gd name="connsiteY67" fmla="*/ 120723 h 157166"/>
              <a:gd name="connsiteX68" fmla="*/ 247650 w 459581"/>
              <a:gd name="connsiteY68" fmla="*/ 87386 h 157166"/>
              <a:gd name="connsiteX69" fmla="*/ 259556 w 459581"/>
              <a:gd name="connsiteY69" fmla="*/ 77861 h 157166"/>
              <a:gd name="connsiteX70" fmla="*/ 278606 w 459581"/>
              <a:gd name="connsiteY70" fmla="*/ 58811 h 157166"/>
              <a:gd name="connsiteX71" fmla="*/ 290512 w 459581"/>
              <a:gd name="connsiteY71" fmla="*/ 39761 h 157166"/>
              <a:gd name="connsiteX72" fmla="*/ 288131 w 459581"/>
              <a:gd name="connsiteY72" fmla="*/ 56430 h 157166"/>
              <a:gd name="connsiteX73" fmla="*/ 278606 w 459581"/>
              <a:gd name="connsiteY73" fmla="*/ 70717 h 157166"/>
              <a:gd name="connsiteX74" fmla="*/ 269081 w 459581"/>
              <a:gd name="connsiteY74" fmla="*/ 87386 h 157166"/>
              <a:gd name="connsiteX75" fmla="*/ 259556 w 459581"/>
              <a:gd name="connsiteY75" fmla="*/ 106436 h 157166"/>
              <a:gd name="connsiteX76" fmla="*/ 252412 w 459581"/>
              <a:gd name="connsiteY76" fmla="*/ 118342 h 157166"/>
              <a:gd name="connsiteX77" fmla="*/ 235744 w 459581"/>
              <a:gd name="connsiteY77" fmla="*/ 146917 h 157166"/>
              <a:gd name="connsiteX78" fmla="*/ 233362 w 459581"/>
              <a:gd name="connsiteY78" fmla="*/ 154061 h 157166"/>
              <a:gd name="connsiteX79" fmla="*/ 269081 w 459581"/>
              <a:gd name="connsiteY79" fmla="*/ 115961 h 157166"/>
              <a:gd name="connsiteX80" fmla="*/ 288131 w 459581"/>
              <a:gd name="connsiteY80" fmla="*/ 96911 h 157166"/>
              <a:gd name="connsiteX81" fmla="*/ 352425 w 459581"/>
              <a:gd name="connsiteY81" fmla="*/ 39761 h 157166"/>
              <a:gd name="connsiteX82" fmla="*/ 366712 w 459581"/>
              <a:gd name="connsiteY82" fmla="*/ 20711 h 157166"/>
              <a:gd name="connsiteX83" fmla="*/ 385762 w 459581"/>
              <a:gd name="connsiteY83" fmla="*/ 1661 h 157166"/>
              <a:gd name="connsiteX84" fmla="*/ 366712 w 459581"/>
              <a:gd name="connsiteY84" fmla="*/ 30236 h 157166"/>
              <a:gd name="connsiteX85" fmla="*/ 357187 w 459581"/>
              <a:gd name="connsiteY85" fmla="*/ 44523 h 157166"/>
              <a:gd name="connsiteX86" fmla="*/ 350044 w 459581"/>
              <a:gd name="connsiteY86" fmla="*/ 56430 h 157166"/>
              <a:gd name="connsiteX87" fmla="*/ 340519 w 459581"/>
              <a:gd name="connsiteY87" fmla="*/ 68336 h 157166"/>
              <a:gd name="connsiteX88" fmla="*/ 326231 w 459581"/>
              <a:gd name="connsiteY88" fmla="*/ 89767 h 157166"/>
              <a:gd name="connsiteX89" fmla="*/ 309562 w 459581"/>
              <a:gd name="connsiteY89" fmla="*/ 111198 h 157166"/>
              <a:gd name="connsiteX90" fmla="*/ 300037 w 459581"/>
              <a:gd name="connsiteY90" fmla="*/ 120723 h 157166"/>
              <a:gd name="connsiteX91" fmla="*/ 309562 w 459581"/>
              <a:gd name="connsiteY91" fmla="*/ 108817 h 157166"/>
              <a:gd name="connsiteX92" fmla="*/ 323850 w 459581"/>
              <a:gd name="connsiteY92" fmla="*/ 94530 h 157166"/>
              <a:gd name="connsiteX93" fmla="*/ 347662 w 459581"/>
              <a:gd name="connsiteY93" fmla="*/ 65955 h 157166"/>
              <a:gd name="connsiteX94" fmla="*/ 357187 w 459581"/>
              <a:gd name="connsiteY94" fmla="*/ 54048 h 157166"/>
              <a:gd name="connsiteX95" fmla="*/ 373856 w 459581"/>
              <a:gd name="connsiteY95" fmla="*/ 39761 h 157166"/>
              <a:gd name="connsiteX96" fmla="*/ 390525 w 459581"/>
              <a:gd name="connsiteY96" fmla="*/ 23092 h 157166"/>
              <a:gd name="connsiteX97" fmla="*/ 371475 w 459581"/>
              <a:gd name="connsiteY97" fmla="*/ 61192 h 157166"/>
              <a:gd name="connsiteX98" fmla="*/ 359569 w 459581"/>
              <a:gd name="connsiteY98" fmla="*/ 73098 h 157166"/>
              <a:gd name="connsiteX99" fmla="*/ 345281 w 459581"/>
              <a:gd name="connsiteY99" fmla="*/ 96911 h 157166"/>
              <a:gd name="connsiteX100" fmla="*/ 328612 w 459581"/>
              <a:gd name="connsiteY100" fmla="*/ 113580 h 157166"/>
              <a:gd name="connsiteX101" fmla="*/ 314325 w 459581"/>
              <a:gd name="connsiteY101" fmla="*/ 135011 h 157166"/>
              <a:gd name="connsiteX102" fmla="*/ 302419 w 459581"/>
              <a:gd name="connsiteY102" fmla="*/ 149298 h 157166"/>
              <a:gd name="connsiteX103" fmla="*/ 297656 w 459581"/>
              <a:gd name="connsiteY103" fmla="*/ 156442 h 157166"/>
              <a:gd name="connsiteX104" fmla="*/ 307181 w 459581"/>
              <a:gd name="connsiteY104" fmla="*/ 149298 h 157166"/>
              <a:gd name="connsiteX105" fmla="*/ 330994 w 459581"/>
              <a:gd name="connsiteY105" fmla="*/ 123105 h 157166"/>
              <a:gd name="connsiteX106" fmla="*/ 366712 w 459581"/>
              <a:gd name="connsiteY106" fmla="*/ 85005 h 157166"/>
              <a:gd name="connsiteX107" fmla="*/ 400050 w 459581"/>
              <a:gd name="connsiteY107" fmla="*/ 56430 h 157166"/>
              <a:gd name="connsiteX108" fmla="*/ 411956 w 459581"/>
              <a:gd name="connsiteY108" fmla="*/ 39761 h 157166"/>
              <a:gd name="connsiteX109" fmla="*/ 397669 w 459581"/>
              <a:gd name="connsiteY109" fmla="*/ 63573 h 157166"/>
              <a:gd name="connsiteX110" fmla="*/ 381000 w 459581"/>
              <a:gd name="connsiteY110" fmla="*/ 99292 h 157166"/>
              <a:gd name="connsiteX111" fmla="*/ 359569 w 459581"/>
              <a:gd name="connsiteY111" fmla="*/ 125486 h 157166"/>
              <a:gd name="connsiteX112" fmla="*/ 345281 w 459581"/>
              <a:gd name="connsiteY112" fmla="*/ 142155 h 157166"/>
              <a:gd name="connsiteX113" fmla="*/ 340519 w 459581"/>
              <a:gd name="connsiteY113" fmla="*/ 149298 h 157166"/>
              <a:gd name="connsiteX114" fmla="*/ 352425 w 459581"/>
              <a:gd name="connsiteY114" fmla="*/ 142155 h 157166"/>
              <a:gd name="connsiteX115" fmla="*/ 378619 w 459581"/>
              <a:gd name="connsiteY115" fmla="*/ 118342 h 157166"/>
              <a:gd name="connsiteX116" fmla="*/ 409575 w 459581"/>
              <a:gd name="connsiteY116" fmla="*/ 87386 h 157166"/>
              <a:gd name="connsiteX117" fmla="*/ 421481 w 459581"/>
              <a:gd name="connsiteY117" fmla="*/ 75480 h 157166"/>
              <a:gd name="connsiteX118" fmla="*/ 435769 w 459581"/>
              <a:gd name="connsiteY118" fmla="*/ 65955 h 157166"/>
              <a:gd name="connsiteX119" fmla="*/ 440531 w 459581"/>
              <a:gd name="connsiteY119" fmla="*/ 58811 h 157166"/>
              <a:gd name="connsiteX120" fmla="*/ 431006 w 459581"/>
              <a:gd name="connsiteY120" fmla="*/ 82623 h 157166"/>
              <a:gd name="connsiteX121" fmla="*/ 426244 w 459581"/>
              <a:gd name="connsiteY121" fmla="*/ 94530 h 157166"/>
              <a:gd name="connsiteX122" fmla="*/ 419100 w 459581"/>
              <a:gd name="connsiteY122" fmla="*/ 106436 h 157166"/>
              <a:gd name="connsiteX123" fmla="*/ 414337 w 459581"/>
              <a:gd name="connsiteY123" fmla="*/ 118342 h 157166"/>
              <a:gd name="connsiteX124" fmla="*/ 404812 w 459581"/>
              <a:gd name="connsiteY124" fmla="*/ 127867 h 157166"/>
              <a:gd name="connsiteX125" fmla="*/ 392906 w 459581"/>
              <a:gd name="connsiteY125" fmla="*/ 146917 h 157166"/>
              <a:gd name="connsiteX126" fmla="*/ 402431 w 459581"/>
              <a:gd name="connsiteY126" fmla="*/ 142155 h 157166"/>
              <a:gd name="connsiteX127" fmla="*/ 440531 w 459581"/>
              <a:gd name="connsiteY127" fmla="*/ 111198 h 157166"/>
              <a:gd name="connsiteX128" fmla="*/ 450056 w 459581"/>
              <a:gd name="connsiteY128" fmla="*/ 99292 h 157166"/>
              <a:gd name="connsiteX129" fmla="*/ 457200 w 459581"/>
              <a:gd name="connsiteY129" fmla="*/ 92148 h 157166"/>
              <a:gd name="connsiteX130" fmla="*/ 459581 w 459581"/>
              <a:gd name="connsiteY130" fmla="*/ 85005 h 157166"/>
              <a:gd name="connsiteX131" fmla="*/ 457200 w 459581"/>
              <a:gd name="connsiteY131" fmla="*/ 94530 h 157166"/>
              <a:gd name="connsiteX132" fmla="*/ 452437 w 459581"/>
              <a:gd name="connsiteY132" fmla="*/ 101673 h 157166"/>
              <a:gd name="connsiteX133" fmla="*/ 447675 w 459581"/>
              <a:gd name="connsiteY133" fmla="*/ 118342 h 157166"/>
              <a:gd name="connsiteX134" fmla="*/ 442912 w 459581"/>
              <a:gd name="connsiteY134" fmla="*/ 125486 h 157166"/>
              <a:gd name="connsiteX135" fmla="*/ 433387 w 459581"/>
              <a:gd name="connsiteY135" fmla="*/ 146917 h 157166"/>
              <a:gd name="connsiteX136" fmla="*/ 431006 w 459581"/>
              <a:gd name="connsiteY136" fmla="*/ 156442 h 157166"/>
              <a:gd name="connsiteX137" fmla="*/ 440531 w 459581"/>
              <a:gd name="connsiteY137" fmla="*/ 154061 h 157166"/>
              <a:gd name="connsiteX138" fmla="*/ 450056 w 459581"/>
              <a:gd name="connsiteY138" fmla="*/ 146917 h 157166"/>
              <a:gd name="connsiteX139" fmla="*/ 459581 w 459581"/>
              <a:gd name="connsiteY139" fmla="*/ 142155 h 157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459581" h="157166" extrusionOk="0">
                <a:moveTo>
                  <a:pt x="23812" y="34998"/>
                </a:moveTo>
                <a:cubicBezTo>
                  <a:pt x="-5850" y="71155"/>
                  <a:pt x="23946" y="28367"/>
                  <a:pt x="7144" y="65955"/>
                </a:cubicBezTo>
                <a:cubicBezTo>
                  <a:pt x="5949" y="69887"/>
                  <a:pt x="1103" y="73722"/>
                  <a:pt x="2381" y="77861"/>
                </a:cubicBezTo>
                <a:cubicBezTo>
                  <a:pt x="2651" y="80627"/>
                  <a:pt x="7080" y="76626"/>
                  <a:pt x="9525" y="75480"/>
                </a:cubicBezTo>
                <a:cubicBezTo>
                  <a:pt x="14633" y="70472"/>
                  <a:pt x="21755" y="66719"/>
                  <a:pt x="26194" y="61192"/>
                </a:cubicBezTo>
                <a:cubicBezTo>
                  <a:pt x="31910" y="56081"/>
                  <a:pt x="35406" y="48812"/>
                  <a:pt x="40481" y="44523"/>
                </a:cubicBezTo>
                <a:cubicBezTo>
                  <a:pt x="49031" y="35511"/>
                  <a:pt x="55993" y="36006"/>
                  <a:pt x="66675" y="27855"/>
                </a:cubicBezTo>
                <a:cubicBezTo>
                  <a:pt x="69304" y="25210"/>
                  <a:pt x="71206" y="22981"/>
                  <a:pt x="73819" y="20711"/>
                </a:cubicBezTo>
                <a:cubicBezTo>
                  <a:pt x="80661" y="17216"/>
                  <a:pt x="85428" y="12718"/>
                  <a:pt x="90487" y="8805"/>
                </a:cubicBezTo>
                <a:cubicBezTo>
                  <a:pt x="69503" y="49121"/>
                  <a:pt x="100295" y="9343"/>
                  <a:pt x="73819" y="37380"/>
                </a:cubicBezTo>
                <a:cubicBezTo>
                  <a:pt x="70856" y="44555"/>
                  <a:pt x="68340" y="52424"/>
                  <a:pt x="64294" y="56430"/>
                </a:cubicBezTo>
                <a:cubicBezTo>
                  <a:pt x="60609" y="65926"/>
                  <a:pt x="53747" y="72002"/>
                  <a:pt x="47625" y="77861"/>
                </a:cubicBezTo>
                <a:cubicBezTo>
                  <a:pt x="41445" y="90393"/>
                  <a:pt x="33295" y="101472"/>
                  <a:pt x="21431" y="118342"/>
                </a:cubicBezTo>
                <a:cubicBezTo>
                  <a:pt x="15736" y="123295"/>
                  <a:pt x="10893" y="125580"/>
                  <a:pt x="7144" y="130248"/>
                </a:cubicBezTo>
                <a:cubicBezTo>
                  <a:pt x="4356" y="135775"/>
                  <a:pt x="-456" y="139942"/>
                  <a:pt x="0" y="146917"/>
                </a:cubicBezTo>
                <a:cubicBezTo>
                  <a:pt x="55" y="150803"/>
                  <a:pt x="3556" y="138468"/>
                  <a:pt x="7144" y="135011"/>
                </a:cubicBezTo>
                <a:cubicBezTo>
                  <a:pt x="11358" y="131281"/>
                  <a:pt x="20376" y="128891"/>
                  <a:pt x="23812" y="123105"/>
                </a:cubicBezTo>
                <a:cubicBezTo>
                  <a:pt x="26713" y="121619"/>
                  <a:pt x="28721" y="116307"/>
                  <a:pt x="30956" y="113580"/>
                </a:cubicBezTo>
                <a:cubicBezTo>
                  <a:pt x="33965" y="110527"/>
                  <a:pt x="38121" y="105861"/>
                  <a:pt x="42862" y="101673"/>
                </a:cubicBezTo>
                <a:cubicBezTo>
                  <a:pt x="82819" y="71602"/>
                  <a:pt x="29192" y="110392"/>
                  <a:pt x="73819" y="68336"/>
                </a:cubicBezTo>
                <a:cubicBezTo>
                  <a:pt x="87942" y="53300"/>
                  <a:pt x="79900" y="59478"/>
                  <a:pt x="92869" y="51667"/>
                </a:cubicBezTo>
                <a:cubicBezTo>
                  <a:pt x="103432" y="69873"/>
                  <a:pt x="97183" y="57619"/>
                  <a:pt x="92869" y="68336"/>
                </a:cubicBezTo>
                <a:cubicBezTo>
                  <a:pt x="87399" y="81882"/>
                  <a:pt x="87368" y="92874"/>
                  <a:pt x="80962" y="104055"/>
                </a:cubicBezTo>
                <a:cubicBezTo>
                  <a:pt x="79492" y="106473"/>
                  <a:pt x="77889" y="108337"/>
                  <a:pt x="76200" y="111198"/>
                </a:cubicBezTo>
                <a:cubicBezTo>
                  <a:pt x="60965" y="134937"/>
                  <a:pt x="70069" y="114666"/>
                  <a:pt x="61912" y="130248"/>
                </a:cubicBezTo>
                <a:cubicBezTo>
                  <a:pt x="60862" y="135016"/>
                  <a:pt x="55794" y="143400"/>
                  <a:pt x="59531" y="142155"/>
                </a:cubicBezTo>
                <a:cubicBezTo>
                  <a:pt x="66914" y="137639"/>
                  <a:pt x="69636" y="126906"/>
                  <a:pt x="73819" y="123105"/>
                </a:cubicBezTo>
                <a:cubicBezTo>
                  <a:pt x="76676" y="119137"/>
                  <a:pt x="82127" y="117013"/>
                  <a:pt x="85725" y="113580"/>
                </a:cubicBezTo>
                <a:cubicBezTo>
                  <a:pt x="97898" y="101318"/>
                  <a:pt x="111635" y="87224"/>
                  <a:pt x="126206" y="73098"/>
                </a:cubicBezTo>
                <a:cubicBezTo>
                  <a:pt x="143391" y="61729"/>
                  <a:pt x="147641" y="60168"/>
                  <a:pt x="164306" y="42142"/>
                </a:cubicBezTo>
                <a:cubicBezTo>
                  <a:pt x="207212" y="6919"/>
                  <a:pt x="158338" y="28719"/>
                  <a:pt x="190500" y="13567"/>
                </a:cubicBezTo>
                <a:cubicBezTo>
                  <a:pt x="189225" y="17546"/>
                  <a:pt x="187892" y="21902"/>
                  <a:pt x="185737" y="25473"/>
                </a:cubicBezTo>
                <a:cubicBezTo>
                  <a:pt x="184667" y="28234"/>
                  <a:pt x="182689" y="30755"/>
                  <a:pt x="180975" y="32617"/>
                </a:cubicBezTo>
                <a:cubicBezTo>
                  <a:pt x="178412" y="38826"/>
                  <a:pt x="173885" y="42826"/>
                  <a:pt x="171450" y="49286"/>
                </a:cubicBezTo>
                <a:cubicBezTo>
                  <a:pt x="169660" y="52492"/>
                  <a:pt x="169299" y="56032"/>
                  <a:pt x="166687" y="58811"/>
                </a:cubicBezTo>
                <a:cubicBezTo>
                  <a:pt x="157164" y="72435"/>
                  <a:pt x="156609" y="71687"/>
                  <a:pt x="145256" y="80242"/>
                </a:cubicBezTo>
                <a:cubicBezTo>
                  <a:pt x="118405" y="116496"/>
                  <a:pt x="144211" y="87401"/>
                  <a:pt x="114300" y="115961"/>
                </a:cubicBezTo>
                <a:cubicBezTo>
                  <a:pt x="108809" y="119076"/>
                  <a:pt x="103120" y="123264"/>
                  <a:pt x="102394" y="130248"/>
                </a:cubicBezTo>
                <a:cubicBezTo>
                  <a:pt x="102742" y="136289"/>
                  <a:pt x="110992" y="122032"/>
                  <a:pt x="114300" y="118342"/>
                </a:cubicBezTo>
                <a:cubicBezTo>
                  <a:pt x="126942" y="106825"/>
                  <a:pt x="147460" y="91539"/>
                  <a:pt x="161925" y="80242"/>
                </a:cubicBezTo>
                <a:cubicBezTo>
                  <a:pt x="223433" y="11057"/>
                  <a:pt x="166875" y="69901"/>
                  <a:pt x="207169" y="39761"/>
                </a:cubicBezTo>
                <a:cubicBezTo>
                  <a:pt x="214366" y="30878"/>
                  <a:pt x="230982" y="20251"/>
                  <a:pt x="240506" y="11186"/>
                </a:cubicBezTo>
                <a:cubicBezTo>
                  <a:pt x="243542" y="8290"/>
                  <a:pt x="245676" y="5846"/>
                  <a:pt x="247650" y="4042"/>
                </a:cubicBezTo>
                <a:cubicBezTo>
                  <a:pt x="249872" y="2137"/>
                  <a:pt x="252470" y="2242"/>
                  <a:pt x="254794" y="1661"/>
                </a:cubicBezTo>
                <a:cubicBezTo>
                  <a:pt x="222166" y="49462"/>
                  <a:pt x="263175" y="-24692"/>
                  <a:pt x="235744" y="30236"/>
                </a:cubicBezTo>
                <a:cubicBezTo>
                  <a:pt x="234240" y="33339"/>
                  <a:pt x="229834" y="34955"/>
                  <a:pt x="228600" y="37380"/>
                </a:cubicBezTo>
                <a:cubicBezTo>
                  <a:pt x="220032" y="47479"/>
                  <a:pt x="219637" y="52402"/>
                  <a:pt x="211931" y="61192"/>
                </a:cubicBezTo>
                <a:cubicBezTo>
                  <a:pt x="207876" y="65508"/>
                  <a:pt x="203697" y="70504"/>
                  <a:pt x="200025" y="73098"/>
                </a:cubicBezTo>
                <a:cubicBezTo>
                  <a:pt x="153937" y="118499"/>
                  <a:pt x="225752" y="60935"/>
                  <a:pt x="180975" y="99292"/>
                </a:cubicBezTo>
                <a:cubicBezTo>
                  <a:pt x="177176" y="103647"/>
                  <a:pt x="171925" y="107342"/>
                  <a:pt x="169069" y="111198"/>
                </a:cubicBezTo>
                <a:cubicBezTo>
                  <a:pt x="166853" y="112967"/>
                  <a:pt x="162339" y="119639"/>
                  <a:pt x="164306" y="118342"/>
                </a:cubicBezTo>
                <a:cubicBezTo>
                  <a:pt x="166547" y="116357"/>
                  <a:pt x="168238" y="112635"/>
                  <a:pt x="171450" y="108817"/>
                </a:cubicBezTo>
                <a:cubicBezTo>
                  <a:pt x="174097" y="105450"/>
                  <a:pt x="179970" y="103802"/>
                  <a:pt x="183356" y="99292"/>
                </a:cubicBezTo>
                <a:cubicBezTo>
                  <a:pt x="199154" y="78656"/>
                  <a:pt x="177276" y="93030"/>
                  <a:pt x="209550" y="75480"/>
                </a:cubicBezTo>
                <a:cubicBezTo>
                  <a:pt x="256279" y="30766"/>
                  <a:pt x="206457" y="77522"/>
                  <a:pt x="252412" y="51667"/>
                </a:cubicBezTo>
                <a:cubicBezTo>
                  <a:pt x="260767" y="46320"/>
                  <a:pt x="266255" y="38890"/>
                  <a:pt x="271462" y="34998"/>
                </a:cubicBezTo>
                <a:cubicBezTo>
                  <a:pt x="275155" y="32313"/>
                  <a:pt x="279604" y="30158"/>
                  <a:pt x="283369" y="27855"/>
                </a:cubicBezTo>
                <a:cubicBezTo>
                  <a:pt x="286317" y="26370"/>
                  <a:pt x="288094" y="24225"/>
                  <a:pt x="290512" y="23092"/>
                </a:cubicBezTo>
                <a:cubicBezTo>
                  <a:pt x="285363" y="32445"/>
                  <a:pt x="283618" y="38540"/>
                  <a:pt x="276225" y="46905"/>
                </a:cubicBezTo>
                <a:cubicBezTo>
                  <a:pt x="271569" y="52916"/>
                  <a:pt x="268655" y="56125"/>
                  <a:pt x="261937" y="61192"/>
                </a:cubicBezTo>
                <a:cubicBezTo>
                  <a:pt x="260024" y="62551"/>
                  <a:pt x="257450" y="64210"/>
                  <a:pt x="254794" y="65955"/>
                </a:cubicBezTo>
                <a:cubicBezTo>
                  <a:pt x="248500" y="71533"/>
                  <a:pt x="242595" y="80146"/>
                  <a:pt x="233362" y="89767"/>
                </a:cubicBezTo>
                <a:cubicBezTo>
                  <a:pt x="229448" y="99145"/>
                  <a:pt x="223180" y="110355"/>
                  <a:pt x="216694" y="118342"/>
                </a:cubicBezTo>
                <a:cubicBezTo>
                  <a:pt x="214715" y="120553"/>
                  <a:pt x="212391" y="121027"/>
                  <a:pt x="209550" y="123105"/>
                </a:cubicBezTo>
                <a:cubicBezTo>
                  <a:pt x="201977" y="129707"/>
                  <a:pt x="195847" y="138163"/>
                  <a:pt x="188119" y="146917"/>
                </a:cubicBezTo>
                <a:cubicBezTo>
                  <a:pt x="186651" y="149868"/>
                  <a:pt x="183787" y="151190"/>
                  <a:pt x="183356" y="154061"/>
                </a:cubicBezTo>
                <a:cubicBezTo>
                  <a:pt x="183605" y="156051"/>
                  <a:pt x="186741" y="150808"/>
                  <a:pt x="188119" y="149298"/>
                </a:cubicBezTo>
                <a:cubicBezTo>
                  <a:pt x="199534" y="141398"/>
                  <a:pt x="204451" y="125670"/>
                  <a:pt x="211931" y="120723"/>
                </a:cubicBezTo>
                <a:cubicBezTo>
                  <a:pt x="247829" y="99433"/>
                  <a:pt x="214337" y="117783"/>
                  <a:pt x="247650" y="87386"/>
                </a:cubicBezTo>
                <a:cubicBezTo>
                  <a:pt x="251054" y="83372"/>
                  <a:pt x="256003" y="82676"/>
                  <a:pt x="259556" y="77861"/>
                </a:cubicBezTo>
                <a:cubicBezTo>
                  <a:pt x="263985" y="71251"/>
                  <a:pt x="272517" y="64159"/>
                  <a:pt x="278606" y="58811"/>
                </a:cubicBezTo>
                <a:cubicBezTo>
                  <a:pt x="280714" y="56393"/>
                  <a:pt x="290224" y="40224"/>
                  <a:pt x="290512" y="39761"/>
                </a:cubicBezTo>
                <a:cubicBezTo>
                  <a:pt x="290928" y="46042"/>
                  <a:pt x="290931" y="51078"/>
                  <a:pt x="288131" y="56430"/>
                </a:cubicBezTo>
                <a:cubicBezTo>
                  <a:pt x="287048" y="62194"/>
                  <a:pt x="282590" y="66477"/>
                  <a:pt x="278606" y="70717"/>
                </a:cubicBezTo>
                <a:cubicBezTo>
                  <a:pt x="274769" y="77626"/>
                  <a:pt x="272282" y="81631"/>
                  <a:pt x="269081" y="87386"/>
                </a:cubicBezTo>
                <a:cubicBezTo>
                  <a:pt x="264544" y="93089"/>
                  <a:pt x="262524" y="99554"/>
                  <a:pt x="259556" y="106436"/>
                </a:cubicBezTo>
                <a:cubicBezTo>
                  <a:pt x="257245" y="111371"/>
                  <a:pt x="255089" y="114707"/>
                  <a:pt x="252412" y="118342"/>
                </a:cubicBezTo>
                <a:cubicBezTo>
                  <a:pt x="239741" y="142410"/>
                  <a:pt x="254839" y="121739"/>
                  <a:pt x="235744" y="146917"/>
                </a:cubicBezTo>
                <a:cubicBezTo>
                  <a:pt x="235348" y="149390"/>
                  <a:pt x="231234" y="155572"/>
                  <a:pt x="233362" y="154061"/>
                </a:cubicBezTo>
                <a:cubicBezTo>
                  <a:pt x="242309" y="148707"/>
                  <a:pt x="261754" y="125127"/>
                  <a:pt x="269081" y="115961"/>
                </a:cubicBezTo>
                <a:cubicBezTo>
                  <a:pt x="277285" y="108418"/>
                  <a:pt x="280161" y="101012"/>
                  <a:pt x="288131" y="96911"/>
                </a:cubicBezTo>
                <a:cubicBezTo>
                  <a:pt x="306323" y="84810"/>
                  <a:pt x="339293" y="67853"/>
                  <a:pt x="352425" y="39761"/>
                </a:cubicBezTo>
                <a:cubicBezTo>
                  <a:pt x="355003" y="33698"/>
                  <a:pt x="361535" y="27290"/>
                  <a:pt x="366712" y="20711"/>
                </a:cubicBezTo>
                <a:cubicBezTo>
                  <a:pt x="372191" y="14030"/>
                  <a:pt x="390579" y="-5134"/>
                  <a:pt x="385762" y="1661"/>
                </a:cubicBezTo>
                <a:cubicBezTo>
                  <a:pt x="383425" y="9267"/>
                  <a:pt x="374510" y="15141"/>
                  <a:pt x="366712" y="30236"/>
                </a:cubicBezTo>
                <a:cubicBezTo>
                  <a:pt x="365082" y="35245"/>
                  <a:pt x="359141" y="39723"/>
                  <a:pt x="357187" y="44523"/>
                </a:cubicBezTo>
                <a:cubicBezTo>
                  <a:pt x="355536" y="48680"/>
                  <a:pt x="352789" y="52858"/>
                  <a:pt x="350044" y="56430"/>
                </a:cubicBezTo>
                <a:cubicBezTo>
                  <a:pt x="346925" y="60926"/>
                  <a:pt x="343108" y="64408"/>
                  <a:pt x="340519" y="68336"/>
                </a:cubicBezTo>
                <a:cubicBezTo>
                  <a:pt x="336361" y="75825"/>
                  <a:pt x="331660" y="85443"/>
                  <a:pt x="326231" y="89767"/>
                </a:cubicBezTo>
                <a:cubicBezTo>
                  <a:pt x="301611" y="111807"/>
                  <a:pt x="328841" y="81305"/>
                  <a:pt x="309562" y="111198"/>
                </a:cubicBezTo>
                <a:cubicBezTo>
                  <a:pt x="306859" y="113418"/>
                  <a:pt x="300106" y="125937"/>
                  <a:pt x="300037" y="120723"/>
                </a:cubicBezTo>
                <a:cubicBezTo>
                  <a:pt x="300520" y="115931"/>
                  <a:pt x="306146" y="111571"/>
                  <a:pt x="309562" y="108817"/>
                </a:cubicBezTo>
                <a:cubicBezTo>
                  <a:pt x="314047" y="102751"/>
                  <a:pt x="320215" y="100519"/>
                  <a:pt x="323850" y="94530"/>
                </a:cubicBezTo>
                <a:cubicBezTo>
                  <a:pt x="330713" y="83065"/>
                  <a:pt x="337401" y="78376"/>
                  <a:pt x="347662" y="65955"/>
                </a:cubicBezTo>
                <a:cubicBezTo>
                  <a:pt x="352022" y="61625"/>
                  <a:pt x="353058" y="57611"/>
                  <a:pt x="357187" y="54048"/>
                </a:cubicBezTo>
                <a:cubicBezTo>
                  <a:pt x="363134" y="49833"/>
                  <a:pt x="368979" y="46267"/>
                  <a:pt x="373856" y="39761"/>
                </a:cubicBezTo>
                <a:cubicBezTo>
                  <a:pt x="379614" y="34415"/>
                  <a:pt x="390524" y="23091"/>
                  <a:pt x="390525" y="23092"/>
                </a:cubicBezTo>
                <a:cubicBezTo>
                  <a:pt x="382852" y="34348"/>
                  <a:pt x="380528" y="47841"/>
                  <a:pt x="371475" y="61192"/>
                </a:cubicBezTo>
                <a:cubicBezTo>
                  <a:pt x="367270" y="64561"/>
                  <a:pt x="362238" y="67959"/>
                  <a:pt x="359569" y="73098"/>
                </a:cubicBezTo>
                <a:cubicBezTo>
                  <a:pt x="351919" y="79014"/>
                  <a:pt x="348634" y="90504"/>
                  <a:pt x="345281" y="96911"/>
                </a:cubicBezTo>
                <a:cubicBezTo>
                  <a:pt x="340017" y="105328"/>
                  <a:pt x="334630" y="108831"/>
                  <a:pt x="328612" y="113580"/>
                </a:cubicBezTo>
                <a:cubicBezTo>
                  <a:pt x="323009" y="121457"/>
                  <a:pt x="317426" y="128845"/>
                  <a:pt x="314325" y="135011"/>
                </a:cubicBezTo>
                <a:cubicBezTo>
                  <a:pt x="310488" y="139897"/>
                  <a:pt x="306328" y="143579"/>
                  <a:pt x="302419" y="149298"/>
                </a:cubicBezTo>
                <a:cubicBezTo>
                  <a:pt x="300359" y="150838"/>
                  <a:pt x="294590" y="156532"/>
                  <a:pt x="297656" y="156442"/>
                </a:cubicBezTo>
                <a:cubicBezTo>
                  <a:pt x="300755" y="156430"/>
                  <a:pt x="305023" y="152286"/>
                  <a:pt x="307181" y="149298"/>
                </a:cubicBezTo>
                <a:cubicBezTo>
                  <a:pt x="336302" y="119497"/>
                  <a:pt x="312687" y="143032"/>
                  <a:pt x="330994" y="123105"/>
                </a:cubicBezTo>
                <a:cubicBezTo>
                  <a:pt x="341940" y="109973"/>
                  <a:pt x="354763" y="95699"/>
                  <a:pt x="366712" y="85005"/>
                </a:cubicBezTo>
                <a:cubicBezTo>
                  <a:pt x="382884" y="68985"/>
                  <a:pt x="385559" y="67272"/>
                  <a:pt x="400050" y="56430"/>
                </a:cubicBezTo>
                <a:cubicBezTo>
                  <a:pt x="419329" y="26097"/>
                  <a:pt x="422158" y="21674"/>
                  <a:pt x="411956" y="39761"/>
                </a:cubicBezTo>
                <a:cubicBezTo>
                  <a:pt x="410283" y="58523"/>
                  <a:pt x="412724" y="33700"/>
                  <a:pt x="397669" y="63573"/>
                </a:cubicBezTo>
                <a:cubicBezTo>
                  <a:pt x="393931" y="68819"/>
                  <a:pt x="386528" y="93210"/>
                  <a:pt x="381000" y="99292"/>
                </a:cubicBezTo>
                <a:cubicBezTo>
                  <a:pt x="373835" y="108788"/>
                  <a:pt x="366095" y="114517"/>
                  <a:pt x="359569" y="125486"/>
                </a:cubicBezTo>
                <a:cubicBezTo>
                  <a:pt x="350801" y="148534"/>
                  <a:pt x="356974" y="124155"/>
                  <a:pt x="345281" y="142155"/>
                </a:cubicBezTo>
                <a:cubicBezTo>
                  <a:pt x="343872" y="144727"/>
                  <a:pt x="337790" y="149463"/>
                  <a:pt x="340519" y="149298"/>
                </a:cubicBezTo>
                <a:cubicBezTo>
                  <a:pt x="345018" y="148984"/>
                  <a:pt x="348320" y="143565"/>
                  <a:pt x="352425" y="142155"/>
                </a:cubicBezTo>
                <a:cubicBezTo>
                  <a:pt x="368112" y="112782"/>
                  <a:pt x="345636" y="149264"/>
                  <a:pt x="378619" y="118342"/>
                </a:cubicBezTo>
                <a:cubicBezTo>
                  <a:pt x="387497" y="112106"/>
                  <a:pt x="399408" y="98031"/>
                  <a:pt x="409575" y="87386"/>
                </a:cubicBezTo>
                <a:cubicBezTo>
                  <a:pt x="413585" y="84105"/>
                  <a:pt x="416805" y="77315"/>
                  <a:pt x="421481" y="75480"/>
                </a:cubicBezTo>
                <a:cubicBezTo>
                  <a:pt x="424980" y="72760"/>
                  <a:pt x="433544" y="69601"/>
                  <a:pt x="435769" y="65955"/>
                </a:cubicBezTo>
                <a:cubicBezTo>
                  <a:pt x="436900" y="64083"/>
                  <a:pt x="439811" y="56253"/>
                  <a:pt x="440531" y="58811"/>
                </a:cubicBezTo>
                <a:cubicBezTo>
                  <a:pt x="443855" y="65385"/>
                  <a:pt x="431926" y="79671"/>
                  <a:pt x="431006" y="82623"/>
                </a:cubicBezTo>
                <a:cubicBezTo>
                  <a:pt x="429263" y="86368"/>
                  <a:pt x="427078" y="90371"/>
                  <a:pt x="426244" y="94530"/>
                </a:cubicBezTo>
                <a:cubicBezTo>
                  <a:pt x="423730" y="97899"/>
                  <a:pt x="421155" y="101953"/>
                  <a:pt x="419100" y="106436"/>
                </a:cubicBezTo>
                <a:cubicBezTo>
                  <a:pt x="418078" y="110699"/>
                  <a:pt x="416615" y="114965"/>
                  <a:pt x="414337" y="118342"/>
                </a:cubicBezTo>
                <a:cubicBezTo>
                  <a:pt x="411919" y="122262"/>
                  <a:pt x="407377" y="125745"/>
                  <a:pt x="404812" y="127867"/>
                </a:cubicBezTo>
                <a:cubicBezTo>
                  <a:pt x="402879" y="130114"/>
                  <a:pt x="392806" y="146632"/>
                  <a:pt x="392906" y="146917"/>
                </a:cubicBezTo>
                <a:cubicBezTo>
                  <a:pt x="394718" y="150059"/>
                  <a:pt x="399816" y="143524"/>
                  <a:pt x="402431" y="142155"/>
                </a:cubicBezTo>
                <a:cubicBezTo>
                  <a:pt x="413963" y="137290"/>
                  <a:pt x="432259" y="123040"/>
                  <a:pt x="440531" y="111198"/>
                </a:cubicBezTo>
                <a:cubicBezTo>
                  <a:pt x="444441" y="108078"/>
                  <a:pt x="446210" y="102762"/>
                  <a:pt x="450056" y="99292"/>
                </a:cubicBezTo>
                <a:cubicBezTo>
                  <a:pt x="452845" y="97359"/>
                  <a:pt x="455074" y="94624"/>
                  <a:pt x="457200" y="92148"/>
                </a:cubicBezTo>
                <a:cubicBezTo>
                  <a:pt x="458154" y="89806"/>
                  <a:pt x="459286" y="82884"/>
                  <a:pt x="459581" y="85005"/>
                </a:cubicBezTo>
                <a:cubicBezTo>
                  <a:pt x="459248" y="88283"/>
                  <a:pt x="458505" y="91389"/>
                  <a:pt x="457200" y="94530"/>
                </a:cubicBezTo>
                <a:cubicBezTo>
                  <a:pt x="456551" y="96938"/>
                  <a:pt x="454083" y="99132"/>
                  <a:pt x="452437" y="101673"/>
                </a:cubicBezTo>
                <a:cubicBezTo>
                  <a:pt x="450823" y="105521"/>
                  <a:pt x="449956" y="113677"/>
                  <a:pt x="447675" y="118342"/>
                </a:cubicBezTo>
                <a:cubicBezTo>
                  <a:pt x="446896" y="120786"/>
                  <a:pt x="444328" y="122977"/>
                  <a:pt x="442912" y="125486"/>
                </a:cubicBezTo>
                <a:cubicBezTo>
                  <a:pt x="437242" y="132576"/>
                  <a:pt x="436313" y="139814"/>
                  <a:pt x="433387" y="146917"/>
                </a:cubicBezTo>
                <a:cubicBezTo>
                  <a:pt x="432421" y="149443"/>
                  <a:pt x="428801" y="154577"/>
                  <a:pt x="431006" y="156442"/>
                </a:cubicBezTo>
                <a:cubicBezTo>
                  <a:pt x="432534" y="159212"/>
                  <a:pt x="437319" y="155735"/>
                  <a:pt x="440531" y="154061"/>
                </a:cubicBezTo>
                <a:cubicBezTo>
                  <a:pt x="443576" y="152204"/>
                  <a:pt x="447164" y="148147"/>
                  <a:pt x="450056" y="146917"/>
                </a:cubicBezTo>
                <a:cubicBezTo>
                  <a:pt x="453066" y="145036"/>
                  <a:pt x="459581" y="142155"/>
                  <a:pt x="459581" y="142155"/>
                </a:cubicBezTo>
              </a:path>
            </a:pathLst>
          </a:custGeom>
          <a:noFill/>
          <a:ln cap="rnd">
            <a:solidFill>
              <a:srgbClr val="FF9999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23812 w 459581"/>
                      <a:gd name="connsiteY0" fmla="*/ 34998 h 157166"/>
                      <a:gd name="connsiteX1" fmla="*/ 7144 w 459581"/>
                      <a:gd name="connsiteY1" fmla="*/ 65955 h 157166"/>
                      <a:gd name="connsiteX2" fmla="*/ 2381 w 459581"/>
                      <a:gd name="connsiteY2" fmla="*/ 77861 h 157166"/>
                      <a:gd name="connsiteX3" fmla="*/ 9525 w 459581"/>
                      <a:gd name="connsiteY3" fmla="*/ 75480 h 157166"/>
                      <a:gd name="connsiteX4" fmla="*/ 26194 w 459581"/>
                      <a:gd name="connsiteY4" fmla="*/ 61192 h 157166"/>
                      <a:gd name="connsiteX5" fmla="*/ 40481 w 459581"/>
                      <a:gd name="connsiteY5" fmla="*/ 44523 h 157166"/>
                      <a:gd name="connsiteX6" fmla="*/ 66675 w 459581"/>
                      <a:gd name="connsiteY6" fmla="*/ 27855 h 157166"/>
                      <a:gd name="connsiteX7" fmla="*/ 73819 w 459581"/>
                      <a:gd name="connsiteY7" fmla="*/ 20711 h 157166"/>
                      <a:gd name="connsiteX8" fmla="*/ 90487 w 459581"/>
                      <a:gd name="connsiteY8" fmla="*/ 8805 h 157166"/>
                      <a:gd name="connsiteX9" fmla="*/ 73819 w 459581"/>
                      <a:gd name="connsiteY9" fmla="*/ 37380 h 157166"/>
                      <a:gd name="connsiteX10" fmla="*/ 64294 w 459581"/>
                      <a:gd name="connsiteY10" fmla="*/ 56430 h 157166"/>
                      <a:gd name="connsiteX11" fmla="*/ 47625 w 459581"/>
                      <a:gd name="connsiteY11" fmla="*/ 77861 h 157166"/>
                      <a:gd name="connsiteX12" fmla="*/ 21431 w 459581"/>
                      <a:gd name="connsiteY12" fmla="*/ 118342 h 157166"/>
                      <a:gd name="connsiteX13" fmla="*/ 7144 w 459581"/>
                      <a:gd name="connsiteY13" fmla="*/ 130248 h 157166"/>
                      <a:gd name="connsiteX14" fmla="*/ 0 w 459581"/>
                      <a:gd name="connsiteY14" fmla="*/ 146917 h 157166"/>
                      <a:gd name="connsiteX15" fmla="*/ 7144 w 459581"/>
                      <a:gd name="connsiteY15" fmla="*/ 135011 h 157166"/>
                      <a:gd name="connsiteX16" fmla="*/ 23812 w 459581"/>
                      <a:gd name="connsiteY16" fmla="*/ 123105 h 157166"/>
                      <a:gd name="connsiteX17" fmla="*/ 30956 w 459581"/>
                      <a:gd name="connsiteY17" fmla="*/ 113580 h 157166"/>
                      <a:gd name="connsiteX18" fmla="*/ 42862 w 459581"/>
                      <a:gd name="connsiteY18" fmla="*/ 101673 h 157166"/>
                      <a:gd name="connsiteX19" fmla="*/ 73819 w 459581"/>
                      <a:gd name="connsiteY19" fmla="*/ 68336 h 157166"/>
                      <a:gd name="connsiteX20" fmla="*/ 92869 w 459581"/>
                      <a:gd name="connsiteY20" fmla="*/ 51667 h 157166"/>
                      <a:gd name="connsiteX21" fmla="*/ 92869 w 459581"/>
                      <a:gd name="connsiteY21" fmla="*/ 68336 h 157166"/>
                      <a:gd name="connsiteX22" fmla="*/ 80962 w 459581"/>
                      <a:gd name="connsiteY22" fmla="*/ 104055 h 157166"/>
                      <a:gd name="connsiteX23" fmla="*/ 76200 w 459581"/>
                      <a:gd name="connsiteY23" fmla="*/ 111198 h 157166"/>
                      <a:gd name="connsiteX24" fmla="*/ 61912 w 459581"/>
                      <a:gd name="connsiteY24" fmla="*/ 130248 h 157166"/>
                      <a:gd name="connsiteX25" fmla="*/ 59531 w 459581"/>
                      <a:gd name="connsiteY25" fmla="*/ 142155 h 157166"/>
                      <a:gd name="connsiteX26" fmla="*/ 73819 w 459581"/>
                      <a:gd name="connsiteY26" fmla="*/ 123105 h 157166"/>
                      <a:gd name="connsiteX27" fmla="*/ 85725 w 459581"/>
                      <a:gd name="connsiteY27" fmla="*/ 113580 h 157166"/>
                      <a:gd name="connsiteX28" fmla="*/ 126206 w 459581"/>
                      <a:gd name="connsiteY28" fmla="*/ 73098 h 157166"/>
                      <a:gd name="connsiteX29" fmla="*/ 164306 w 459581"/>
                      <a:gd name="connsiteY29" fmla="*/ 42142 h 157166"/>
                      <a:gd name="connsiteX30" fmla="*/ 190500 w 459581"/>
                      <a:gd name="connsiteY30" fmla="*/ 13567 h 157166"/>
                      <a:gd name="connsiteX31" fmla="*/ 185737 w 459581"/>
                      <a:gd name="connsiteY31" fmla="*/ 25473 h 157166"/>
                      <a:gd name="connsiteX32" fmla="*/ 180975 w 459581"/>
                      <a:gd name="connsiteY32" fmla="*/ 32617 h 157166"/>
                      <a:gd name="connsiteX33" fmla="*/ 171450 w 459581"/>
                      <a:gd name="connsiteY33" fmla="*/ 49286 h 157166"/>
                      <a:gd name="connsiteX34" fmla="*/ 166687 w 459581"/>
                      <a:gd name="connsiteY34" fmla="*/ 58811 h 157166"/>
                      <a:gd name="connsiteX35" fmla="*/ 145256 w 459581"/>
                      <a:gd name="connsiteY35" fmla="*/ 80242 h 157166"/>
                      <a:gd name="connsiteX36" fmla="*/ 114300 w 459581"/>
                      <a:gd name="connsiteY36" fmla="*/ 115961 h 157166"/>
                      <a:gd name="connsiteX37" fmla="*/ 102394 w 459581"/>
                      <a:gd name="connsiteY37" fmla="*/ 130248 h 157166"/>
                      <a:gd name="connsiteX38" fmla="*/ 114300 w 459581"/>
                      <a:gd name="connsiteY38" fmla="*/ 118342 h 157166"/>
                      <a:gd name="connsiteX39" fmla="*/ 161925 w 459581"/>
                      <a:gd name="connsiteY39" fmla="*/ 80242 h 157166"/>
                      <a:gd name="connsiteX40" fmla="*/ 207169 w 459581"/>
                      <a:gd name="connsiteY40" fmla="*/ 39761 h 157166"/>
                      <a:gd name="connsiteX41" fmla="*/ 240506 w 459581"/>
                      <a:gd name="connsiteY41" fmla="*/ 11186 h 157166"/>
                      <a:gd name="connsiteX42" fmla="*/ 247650 w 459581"/>
                      <a:gd name="connsiteY42" fmla="*/ 4042 h 157166"/>
                      <a:gd name="connsiteX43" fmla="*/ 254794 w 459581"/>
                      <a:gd name="connsiteY43" fmla="*/ 1661 h 157166"/>
                      <a:gd name="connsiteX44" fmla="*/ 235744 w 459581"/>
                      <a:gd name="connsiteY44" fmla="*/ 30236 h 157166"/>
                      <a:gd name="connsiteX45" fmla="*/ 228600 w 459581"/>
                      <a:gd name="connsiteY45" fmla="*/ 37380 h 157166"/>
                      <a:gd name="connsiteX46" fmla="*/ 211931 w 459581"/>
                      <a:gd name="connsiteY46" fmla="*/ 61192 h 157166"/>
                      <a:gd name="connsiteX47" fmla="*/ 200025 w 459581"/>
                      <a:gd name="connsiteY47" fmla="*/ 73098 h 157166"/>
                      <a:gd name="connsiteX48" fmla="*/ 180975 w 459581"/>
                      <a:gd name="connsiteY48" fmla="*/ 99292 h 157166"/>
                      <a:gd name="connsiteX49" fmla="*/ 169069 w 459581"/>
                      <a:gd name="connsiteY49" fmla="*/ 111198 h 157166"/>
                      <a:gd name="connsiteX50" fmla="*/ 164306 w 459581"/>
                      <a:gd name="connsiteY50" fmla="*/ 118342 h 157166"/>
                      <a:gd name="connsiteX51" fmla="*/ 171450 w 459581"/>
                      <a:gd name="connsiteY51" fmla="*/ 108817 h 157166"/>
                      <a:gd name="connsiteX52" fmla="*/ 183356 w 459581"/>
                      <a:gd name="connsiteY52" fmla="*/ 99292 h 157166"/>
                      <a:gd name="connsiteX53" fmla="*/ 209550 w 459581"/>
                      <a:gd name="connsiteY53" fmla="*/ 75480 h 157166"/>
                      <a:gd name="connsiteX54" fmla="*/ 252412 w 459581"/>
                      <a:gd name="connsiteY54" fmla="*/ 51667 h 157166"/>
                      <a:gd name="connsiteX55" fmla="*/ 271462 w 459581"/>
                      <a:gd name="connsiteY55" fmla="*/ 34998 h 157166"/>
                      <a:gd name="connsiteX56" fmla="*/ 283369 w 459581"/>
                      <a:gd name="connsiteY56" fmla="*/ 27855 h 157166"/>
                      <a:gd name="connsiteX57" fmla="*/ 290512 w 459581"/>
                      <a:gd name="connsiteY57" fmla="*/ 23092 h 157166"/>
                      <a:gd name="connsiteX58" fmla="*/ 276225 w 459581"/>
                      <a:gd name="connsiteY58" fmla="*/ 46905 h 157166"/>
                      <a:gd name="connsiteX59" fmla="*/ 261937 w 459581"/>
                      <a:gd name="connsiteY59" fmla="*/ 61192 h 157166"/>
                      <a:gd name="connsiteX60" fmla="*/ 254794 w 459581"/>
                      <a:gd name="connsiteY60" fmla="*/ 65955 h 157166"/>
                      <a:gd name="connsiteX61" fmla="*/ 233362 w 459581"/>
                      <a:gd name="connsiteY61" fmla="*/ 89767 h 157166"/>
                      <a:gd name="connsiteX62" fmla="*/ 216694 w 459581"/>
                      <a:gd name="connsiteY62" fmla="*/ 118342 h 157166"/>
                      <a:gd name="connsiteX63" fmla="*/ 209550 w 459581"/>
                      <a:gd name="connsiteY63" fmla="*/ 123105 h 157166"/>
                      <a:gd name="connsiteX64" fmla="*/ 188119 w 459581"/>
                      <a:gd name="connsiteY64" fmla="*/ 146917 h 157166"/>
                      <a:gd name="connsiteX65" fmla="*/ 183356 w 459581"/>
                      <a:gd name="connsiteY65" fmla="*/ 154061 h 157166"/>
                      <a:gd name="connsiteX66" fmla="*/ 188119 w 459581"/>
                      <a:gd name="connsiteY66" fmla="*/ 149298 h 157166"/>
                      <a:gd name="connsiteX67" fmla="*/ 211931 w 459581"/>
                      <a:gd name="connsiteY67" fmla="*/ 120723 h 157166"/>
                      <a:gd name="connsiteX68" fmla="*/ 247650 w 459581"/>
                      <a:gd name="connsiteY68" fmla="*/ 87386 h 157166"/>
                      <a:gd name="connsiteX69" fmla="*/ 259556 w 459581"/>
                      <a:gd name="connsiteY69" fmla="*/ 77861 h 157166"/>
                      <a:gd name="connsiteX70" fmla="*/ 278606 w 459581"/>
                      <a:gd name="connsiteY70" fmla="*/ 58811 h 157166"/>
                      <a:gd name="connsiteX71" fmla="*/ 290512 w 459581"/>
                      <a:gd name="connsiteY71" fmla="*/ 39761 h 157166"/>
                      <a:gd name="connsiteX72" fmla="*/ 288131 w 459581"/>
                      <a:gd name="connsiteY72" fmla="*/ 56430 h 157166"/>
                      <a:gd name="connsiteX73" fmla="*/ 278606 w 459581"/>
                      <a:gd name="connsiteY73" fmla="*/ 70717 h 157166"/>
                      <a:gd name="connsiteX74" fmla="*/ 269081 w 459581"/>
                      <a:gd name="connsiteY74" fmla="*/ 87386 h 157166"/>
                      <a:gd name="connsiteX75" fmla="*/ 259556 w 459581"/>
                      <a:gd name="connsiteY75" fmla="*/ 106436 h 157166"/>
                      <a:gd name="connsiteX76" fmla="*/ 252412 w 459581"/>
                      <a:gd name="connsiteY76" fmla="*/ 118342 h 157166"/>
                      <a:gd name="connsiteX77" fmla="*/ 235744 w 459581"/>
                      <a:gd name="connsiteY77" fmla="*/ 146917 h 157166"/>
                      <a:gd name="connsiteX78" fmla="*/ 233362 w 459581"/>
                      <a:gd name="connsiteY78" fmla="*/ 154061 h 157166"/>
                      <a:gd name="connsiteX79" fmla="*/ 269081 w 459581"/>
                      <a:gd name="connsiteY79" fmla="*/ 115961 h 157166"/>
                      <a:gd name="connsiteX80" fmla="*/ 288131 w 459581"/>
                      <a:gd name="connsiteY80" fmla="*/ 96911 h 157166"/>
                      <a:gd name="connsiteX81" fmla="*/ 352425 w 459581"/>
                      <a:gd name="connsiteY81" fmla="*/ 39761 h 157166"/>
                      <a:gd name="connsiteX82" fmla="*/ 366712 w 459581"/>
                      <a:gd name="connsiteY82" fmla="*/ 20711 h 157166"/>
                      <a:gd name="connsiteX83" fmla="*/ 385762 w 459581"/>
                      <a:gd name="connsiteY83" fmla="*/ 1661 h 157166"/>
                      <a:gd name="connsiteX84" fmla="*/ 366712 w 459581"/>
                      <a:gd name="connsiteY84" fmla="*/ 30236 h 157166"/>
                      <a:gd name="connsiteX85" fmla="*/ 357187 w 459581"/>
                      <a:gd name="connsiteY85" fmla="*/ 44523 h 157166"/>
                      <a:gd name="connsiteX86" fmla="*/ 350044 w 459581"/>
                      <a:gd name="connsiteY86" fmla="*/ 56430 h 157166"/>
                      <a:gd name="connsiteX87" fmla="*/ 340519 w 459581"/>
                      <a:gd name="connsiteY87" fmla="*/ 68336 h 157166"/>
                      <a:gd name="connsiteX88" fmla="*/ 326231 w 459581"/>
                      <a:gd name="connsiteY88" fmla="*/ 89767 h 157166"/>
                      <a:gd name="connsiteX89" fmla="*/ 309562 w 459581"/>
                      <a:gd name="connsiteY89" fmla="*/ 111198 h 157166"/>
                      <a:gd name="connsiteX90" fmla="*/ 300037 w 459581"/>
                      <a:gd name="connsiteY90" fmla="*/ 120723 h 157166"/>
                      <a:gd name="connsiteX91" fmla="*/ 309562 w 459581"/>
                      <a:gd name="connsiteY91" fmla="*/ 108817 h 157166"/>
                      <a:gd name="connsiteX92" fmla="*/ 323850 w 459581"/>
                      <a:gd name="connsiteY92" fmla="*/ 94530 h 157166"/>
                      <a:gd name="connsiteX93" fmla="*/ 347662 w 459581"/>
                      <a:gd name="connsiteY93" fmla="*/ 65955 h 157166"/>
                      <a:gd name="connsiteX94" fmla="*/ 357187 w 459581"/>
                      <a:gd name="connsiteY94" fmla="*/ 54048 h 157166"/>
                      <a:gd name="connsiteX95" fmla="*/ 373856 w 459581"/>
                      <a:gd name="connsiteY95" fmla="*/ 39761 h 157166"/>
                      <a:gd name="connsiteX96" fmla="*/ 390525 w 459581"/>
                      <a:gd name="connsiteY96" fmla="*/ 23092 h 157166"/>
                      <a:gd name="connsiteX97" fmla="*/ 371475 w 459581"/>
                      <a:gd name="connsiteY97" fmla="*/ 61192 h 157166"/>
                      <a:gd name="connsiteX98" fmla="*/ 359569 w 459581"/>
                      <a:gd name="connsiteY98" fmla="*/ 73098 h 157166"/>
                      <a:gd name="connsiteX99" fmla="*/ 345281 w 459581"/>
                      <a:gd name="connsiteY99" fmla="*/ 96911 h 157166"/>
                      <a:gd name="connsiteX100" fmla="*/ 328612 w 459581"/>
                      <a:gd name="connsiteY100" fmla="*/ 113580 h 157166"/>
                      <a:gd name="connsiteX101" fmla="*/ 314325 w 459581"/>
                      <a:gd name="connsiteY101" fmla="*/ 135011 h 157166"/>
                      <a:gd name="connsiteX102" fmla="*/ 302419 w 459581"/>
                      <a:gd name="connsiteY102" fmla="*/ 149298 h 157166"/>
                      <a:gd name="connsiteX103" fmla="*/ 297656 w 459581"/>
                      <a:gd name="connsiteY103" fmla="*/ 156442 h 157166"/>
                      <a:gd name="connsiteX104" fmla="*/ 307181 w 459581"/>
                      <a:gd name="connsiteY104" fmla="*/ 149298 h 157166"/>
                      <a:gd name="connsiteX105" fmla="*/ 330994 w 459581"/>
                      <a:gd name="connsiteY105" fmla="*/ 123105 h 157166"/>
                      <a:gd name="connsiteX106" fmla="*/ 366712 w 459581"/>
                      <a:gd name="connsiteY106" fmla="*/ 85005 h 157166"/>
                      <a:gd name="connsiteX107" fmla="*/ 400050 w 459581"/>
                      <a:gd name="connsiteY107" fmla="*/ 56430 h 157166"/>
                      <a:gd name="connsiteX108" fmla="*/ 411956 w 459581"/>
                      <a:gd name="connsiteY108" fmla="*/ 39761 h 157166"/>
                      <a:gd name="connsiteX109" fmla="*/ 397669 w 459581"/>
                      <a:gd name="connsiteY109" fmla="*/ 63573 h 157166"/>
                      <a:gd name="connsiteX110" fmla="*/ 381000 w 459581"/>
                      <a:gd name="connsiteY110" fmla="*/ 99292 h 157166"/>
                      <a:gd name="connsiteX111" fmla="*/ 359569 w 459581"/>
                      <a:gd name="connsiteY111" fmla="*/ 125486 h 157166"/>
                      <a:gd name="connsiteX112" fmla="*/ 345281 w 459581"/>
                      <a:gd name="connsiteY112" fmla="*/ 142155 h 157166"/>
                      <a:gd name="connsiteX113" fmla="*/ 340519 w 459581"/>
                      <a:gd name="connsiteY113" fmla="*/ 149298 h 157166"/>
                      <a:gd name="connsiteX114" fmla="*/ 352425 w 459581"/>
                      <a:gd name="connsiteY114" fmla="*/ 142155 h 157166"/>
                      <a:gd name="connsiteX115" fmla="*/ 378619 w 459581"/>
                      <a:gd name="connsiteY115" fmla="*/ 118342 h 157166"/>
                      <a:gd name="connsiteX116" fmla="*/ 409575 w 459581"/>
                      <a:gd name="connsiteY116" fmla="*/ 87386 h 157166"/>
                      <a:gd name="connsiteX117" fmla="*/ 421481 w 459581"/>
                      <a:gd name="connsiteY117" fmla="*/ 75480 h 157166"/>
                      <a:gd name="connsiteX118" fmla="*/ 435769 w 459581"/>
                      <a:gd name="connsiteY118" fmla="*/ 65955 h 157166"/>
                      <a:gd name="connsiteX119" fmla="*/ 440531 w 459581"/>
                      <a:gd name="connsiteY119" fmla="*/ 58811 h 157166"/>
                      <a:gd name="connsiteX120" fmla="*/ 431006 w 459581"/>
                      <a:gd name="connsiteY120" fmla="*/ 82623 h 157166"/>
                      <a:gd name="connsiteX121" fmla="*/ 426244 w 459581"/>
                      <a:gd name="connsiteY121" fmla="*/ 94530 h 157166"/>
                      <a:gd name="connsiteX122" fmla="*/ 419100 w 459581"/>
                      <a:gd name="connsiteY122" fmla="*/ 106436 h 157166"/>
                      <a:gd name="connsiteX123" fmla="*/ 414337 w 459581"/>
                      <a:gd name="connsiteY123" fmla="*/ 118342 h 157166"/>
                      <a:gd name="connsiteX124" fmla="*/ 404812 w 459581"/>
                      <a:gd name="connsiteY124" fmla="*/ 127867 h 157166"/>
                      <a:gd name="connsiteX125" fmla="*/ 392906 w 459581"/>
                      <a:gd name="connsiteY125" fmla="*/ 146917 h 157166"/>
                      <a:gd name="connsiteX126" fmla="*/ 402431 w 459581"/>
                      <a:gd name="connsiteY126" fmla="*/ 142155 h 157166"/>
                      <a:gd name="connsiteX127" fmla="*/ 440531 w 459581"/>
                      <a:gd name="connsiteY127" fmla="*/ 111198 h 157166"/>
                      <a:gd name="connsiteX128" fmla="*/ 450056 w 459581"/>
                      <a:gd name="connsiteY128" fmla="*/ 99292 h 157166"/>
                      <a:gd name="connsiteX129" fmla="*/ 457200 w 459581"/>
                      <a:gd name="connsiteY129" fmla="*/ 92148 h 157166"/>
                      <a:gd name="connsiteX130" fmla="*/ 459581 w 459581"/>
                      <a:gd name="connsiteY130" fmla="*/ 85005 h 157166"/>
                      <a:gd name="connsiteX131" fmla="*/ 457200 w 459581"/>
                      <a:gd name="connsiteY131" fmla="*/ 94530 h 157166"/>
                      <a:gd name="connsiteX132" fmla="*/ 452437 w 459581"/>
                      <a:gd name="connsiteY132" fmla="*/ 101673 h 157166"/>
                      <a:gd name="connsiteX133" fmla="*/ 447675 w 459581"/>
                      <a:gd name="connsiteY133" fmla="*/ 118342 h 157166"/>
                      <a:gd name="connsiteX134" fmla="*/ 442912 w 459581"/>
                      <a:gd name="connsiteY134" fmla="*/ 125486 h 157166"/>
                      <a:gd name="connsiteX135" fmla="*/ 433387 w 459581"/>
                      <a:gd name="connsiteY135" fmla="*/ 146917 h 157166"/>
                      <a:gd name="connsiteX136" fmla="*/ 431006 w 459581"/>
                      <a:gd name="connsiteY136" fmla="*/ 156442 h 157166"/>
                      <a:gd name="connsiteX137" fmla="*/ 440531 w 459581"/>
                      <a:gd name="connsiteY137" fmla="*/ 154061 h 157166"/>
                      <a:gd name="connsiteX138" fmla="*/ 450056 w 459581"/>
                      <a:gd name="connsiteY138" fmla="*/ 146917 h 157166"/>
                      <a:gd name="connsiteX139" fmla="*/ 459581 w 459581"/>
                      <a:gd name="connsiteY139" fmla="*/ 142155 h 15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</a:cxnLst>
                    <a:rect l="l" t="t" r="r" b="b"/>
                    <a:pathLst>
                      <a:path w="459581" h="157166">
                        <a:moveTo>
                          <a:pt x="23812" y="34998"/>
                        </a:moveTo>
                        <a:cubicBezTo>
                          <a:pt x="5356" y="78067"/>
                          <a:pt x="28599" y="26621"/>
                          <a:pt x="7144" y="65955"/>
                        </a:cubicBezTo>
                        <a:cubicBezTo>
                          <a:pt x="5097" y="69708"/>
                          <a:pt x="1344" y="73714"/>
                          <a:pt x="2381" y="77861"/>
                        </a:cubicBezTo>
                        <a:cubicBezTo>
                          <a:pt x="2990" y="80296"/>
                          <a:pt x="7144" y="76274"/>
                          <a:pt x="9525" y="75480"/>
                        </a:cubicBezTo>
                        <a:cubicBezTo>
                          <a:pt x="15081" y="70717"/>
                          <a:pt x="21019" y="66367"/>
                          <a:pt x="26194" y="61192"/>
                        </a:cubicBezTo>
                        <a:cubicBezTo>
                          <a:pt x="31369" y="56017"/>
                          <a:pt x="35087" y="49468"/>
                          <a:pt x="40481" y="44523"/>
                        </a:cubicBezTo>
                        <a:cubicBezTo>
                          <a:pt x="50129" y="35679"/>
                          <a:pt x="56726" y="35316"/>
                          <a:pt x="66675" y="27855"/>
                        </a:cubicBezTo>
                        <a:cubicBezTo>
                          <a:pt x="69369" y="25834"/>
                          <a:pt x="71262" y="22903"/>
                          <a:pt x="73819" y="20711"/>
                        </a:cubicBezTo>
                        <a:cubicBezTo>
                          <a:pt x="78989" y="16280"/>
                          <a:pt x="84833" y="12575"/>
                          <a:pt x="90487" y="8805"/>
                        </a:cubicBezTo>
                        <a:cubicBezTo>
                          <a:pt x="72970" y="49682"/>
                          <a:pt x="94160" y="4325"/>
                          <a:pt x="73819" y="37380"/>
                        </a:cubicBezTo>
                        <a:cubicBezTo>
                          <a:pt x="70098" y="43426"/>
                          <a:pt x="68151" y="50469"/>
                          <a:pt x="64294" y="56430"/>
                        </a:cubicBezTo>
                        <a:cubicBezTo>
                          <a:pt x="59377" y="64028"/>
                          <a:pt x="52115" y="70003"/>
                          <a:pt x="47625" y="77861"/>
                        </a:cubicBezTo>
                        <a:cubicBezTo>
                          <a:pt x="39483" y="92111"/>
                          <a:pt x="32399" y="105687"/>
                          <a:pt x="21431" y="118342"/>
                        </a:cubicBezTo>
                        <a:cubicBezTo>
                          <a:pt x="17371" y="123027"/>
                          <a:pt x="11906" y="126279"/>
                          <a:pt x="7144" y="130248"/>
                        </a:cubicBezTo>
                        <a:cubicBezTo>
                          <a:pt x="4763" y="135804"/>
                          <a:pt x="0" y="140872"/>
                          <a:pt x="0" y="146917"/>
                        </a:cubicBezTo>
                        <a:cubicBezTo>
                          <a:pt x="0" y="151545"/>
                          <a:pt x="3871" y="138284"/>
                          <a:pt x="7144" y="135011"/>
                        </a:cubicBezTo>
                        <a:cubicBezTo>
                          <a:pt x="11972" y="130183"/>
                          <a:pt x="18737" y="127673"/>
                          <a:pt x="23812" y="123105"/>
                        </a:cubicBezTo>
                        <a:cubicBezTo>
                          <a:pt x="26762" y="120450"/>
                          <a:pt x="28319" y="116546"/>
                          <a:pt x="30956" y="113580"/>
                        </a:cubicBezTo>
                        <a:cubicBezTo>
                          <a:pt x="34685" y="109385"/>
                          <a:pt x="39069" y="105810"/>
                          <a:pt x="42862" y="101673"/>
                        </a:cubicBezTo>
                        <a:cubicBezTo>
                          <a:pt x="78417" y="62887"/>
                          <a:pt x="34631" y="107524"/>
                          <a:pt x="73819" y="68336"/>
                        </a:cubicBezTo>
                        <a:cubicBezTo>
                          <a:pt x="87749" y="54406"/>
                          <a:pt x="81055" y="59543"/>
                          <a:pt x="92869" y="51667"/>
                        </a:cubicBezTo>
                        <a:cubicBezTo>
                          <a:pt x="100867" y="67665"/>
                          <a:pt x="98023" y="55084"/>
                          <a:pt x="92869" y="68336"/>
                        </a:cubicBezTo>
                        <a:cubicBezTo>
                          <a:pt x="88320" y="80033"/>
                          <a:pt x="87924" y="93612"/>
                          <a:pt x="80962" y="104055"/>
                        </a:cubicBezTo>
                        <a:cubicBezTo>
                          <a:pt x="79375" y="106436"/>
                          <a:pt x="77917" y="108909"/>
                          <a:pt x="76200" y="111198"/>
                        </a:cubicBezTo>
                        <a:cubicBezTo>
                          <a:pt x="59221" y="133838"/>
                          <a:pt x="72685" y="114092"/>
                          <a:pt x="61912" y="130248"/>
                        </a:cubicBezTo>
                        <a:cubicBezTo>
                          <a:pt x="61118" y="134217"/>
                          <a:pt x="56060" y="144237"/>
                          <a:pt x="59531" y="142155"/>
                        </a:cubicBezTo>
                        <a:cubicBezTo>
                          <a:pt x="66338" y="138072"/>
                          <a:pt x="68455" y="128956"/>
                          <a:pt x="73819" y="123105"/>
                        </a:cubicBezTo>
                        <a:cubicBezTo>
                          <a:pt x="77253" y="119358"/>
                          <a:pt x="82049" y="117089"/>
                          <a:pt x="85725" y="113580"/>
                        </a:cubicBezTo>
                        <a:cubicBezTo>
                          <a:pt x="99529" y="100403"/>
                          <a:pt x="110328" y="83683"/>
                          <a:pt x="126206" y="73098"/>
                        </a:cubicBezTo>
                        <a:cubicBezTo>
                          <a:pt x="143204" y="61766"/>
                          <a:pt x="147760" y="59722"/>
                          <a:pt x="164306" y="42142"/>
                        </a:cubicBezTo>
                        <a:cubicBezTo>
                          <a:pt x="199530" y="4716"/>
                          <a:pt x="160943" y="37213"/>
                          <a:pt x="190500" y="13567"/>
                        </a:cubicBezTo>
                        <a:cubicBezTo>
                          <a:pt x="188912" y="17536"/>
                          <a:pt x="187649" y="21650"/>
                          <a:pt x="185737" y="25473"/>
                        </a:cubicBezTo>
                        <a:cubicBezTo>
                          <a:pt x="184457" y="28033"/>
                          <a:pt x="182447" y="30163"/>
                          <a:pt x="180975" y="32617"/>
                        </a:cubicBezTo>
                        <a:cubicBezTo>
                          <a:pt x="177683" y="38105"/>
                          <a:pt x="174514" y="43668"/>
                          <a:pt x="171450" y="49286"/>
                        </a:cubicBezTo>
                        <a:cubicBezTo>
                          <a:pt x="169750" y="52402"/>
                          <a:pt x="168723" y="55903"/>
                          <a:pt x="166687" y="58811"/>
                        </a:cubicBezTo>
                        <a:cubicBezTo>
                          <a:pt x="157106" y="72497"/>
                          <a:pt x="156625" y="71715"/>
                          <a:pt x="145256" y="80242"/>
                        </a:cubicBezTo>
                        <a:cubicBezTo>
                          <a:pt x="124315" y="113749"/>
                          <a:pt x="144127" y="86134"/>
                          <a:pt x="114300" y="115961"/>
                        </a:cubicBezTo>
                        <a:cubicBezTo>
                          <a:pt x="109917" y="120344"/>
                          <a:pt x="102394" y="124049"/>
                          <a:pt x="102394" y="130248"/>
                        </a:cubicBezTo>
                        <a:cubicBezTo>
                          <a:pt x="102394" y="135861"/>
                          <a:pt x="109917" y="121848"/>
                          <a:pt x="114300" y="118342"/>
                        </a:cubicBezTo>
                        <a:cubicBezTo>
                          <a:pt x="130175" y="105642"/>
                          <a:pt x="147550" y="94617"/>
                          <a:pt x="161925" y="80242"/>
                        </a:cubicBezTo>
                        <a:cubicBezTo>
                          <a:pt x="222590" y="19577"/>
                          <a:pt x="165720" y="73315"/>
                          <a:pt x="207169" y="39761"/>
                        </a:cubicBezTo>
                        <a:cubicBezTo>
                          <a:pt x="218545" y="30552"/>
                          <a:pt x="230157" y="21535"/>
                          <a:pt x="240506" y="11186"/>
                        </a:cubicBezTo>
                        <a:cubicBezTo>
                          <a:pt x="242887" y="8805"/>
                          <a:pt x="244848" y="5910"/>
                          <a:pt x="247650" y="4042"/>
                        </a:cubicBezTo>
                        <a:cubicBezTo>
                          <a:pt x="249739" y="2650"/>
                          <a:pt x="252413" y="2455"/>
                          <a:pt x="254794" y="1661"/>
                        </a:cubicBezTo>
                        <a:cubicBezTo>
                          <a:pt x="224053" y="40087"/>
                          <a:pt x="269471" y="-17946"/>
                          <a:pt x="235744" y="30236"/>
                        </a:cubicBezTo>
                        <a:cubicBezTo>
                          <a:pt x="233813" y="32995"/>
                          <a:pt x="230668" y="34722"/>
                          <a:pt x="228600" y="37380"/>
                        </a:cubicBezTo>
                        <a:cubicBezTo>
                          <a:pt x="221013" y="47135"/>
                          <a:pt x="219639" y="52520"/>
                          <a:pt x="211931" y="61192"/>
                        </a:cubicBezTo>
                        <a:cubicBezTo>
                          <a:pt x="208202" y="65387"/>
                          <a:pt x="203800" y="68945"/>
                          <a:pt x="200025" y="73098"/>
                        </a:cubicBezTo>
                        <a:cubicBezTo>
                          <a:pt x="156618" y="120848"/>
                          <a:pt x="212615" y="59743"/>
                          <a:pt x="180975" y="99292"/>
                        </a:cubicBezTo>
                        <a:cubicBezTo>
                          <a:pt x="177469" y="103675"/>
                          <a:pt x="172765" y="106974"/>
                          <a:pt x="169069" y="111198"/>
                        </a:cubicBezTo>
                        <a:cubicBezTo>
                          <a:pt x="167184" y="113352"/>
                          <a:pt x="162282" y="120366"/>
                          <a:pt x="164306" y="118342"/>
                        </a:cubicBezTo>
                        <a:cubicBezTo>
                          <a:pt x="167112" y="115536"/>
                          <a:pt x="168644" y="111623"/>
                          <a:pt x="171450" y="108817"/>
                        </a:cubicBezTo>
                        <a:cubicBezTo>
                          <a:pt x="175044" y="105223"/>
                          <a:pt x="179557" y="102669"/>
                          <a:pt x="183356" y="99292"/>
                        </a:cubicBezTo>
                        <a:cubicBezTo>
                          <a:pt x="205359" y="79733"/>
                          <a:pt x="177569" y="100608"/>
                          <a:pt x="209550" y="75480"/>
                        </a:cubicBezTo>
                        <a:cubicBezTo>
                          <a:pt x="249193" y="44332"/>
                          <a:pt x="198696" y="85594"/>
                          <a:pt x="252412" y="51667"/>
                        </a:cubicBezTo>
                        <a:cubicBezTo>
                          <a:pt x="259546" y="47161"/>
                          <a:pt x="264774" y="40142"/>
                          <a:pt x="271462" y="34998"/>
                        </a:cubicBezTo>
                        <a:cubicBezTo>
                          <a:pt x="275131" y="32176"/>
                          <a:pt x="279444" y="30308"/>
                          <a:pt x="283369" y="27855"/>
                        </a:cubicBezTo>
                        <a:cubicBezTo>
                          <a:pt x="285796" y="26338"/>
                          <a:pt x="288131" y="24680"/>
                          <a:pt x="290512" y="23092"/>
                        </a:cubicBezTo>
                        <a:cubicBezTo>
                          <a:pt x="285863" y="32390"/>
                          <a:pt x="283409" y="38285"/>
                          <a:pt x="276225" y="46905"/>
                        </a:cubicBezTo>
                        <a:cubicBezTo>
                          <a:pt x="271913" y="52079"/>
                          <a:pt x="266971" y="56717"/>
                          <a:pt x="261937" y="61192"/>
                        </a:cubicBezTo>
                        <a:cubicBezTo>
                          <a:pt x="259798" y="63093"/>
                          <a:pt x="256818" y="63931"/>
                          <a:pt x="254794" y="65955"/>
                        </a:cubicBezTo>
                        <a:cubicBezTo>
                          <a:pt x="247243" y="73506"/>
                          <a:pt x="239643" y="81131"/>
                          <a:pt x="233362" y="89767"/>
                        </a:cubicBezTo>
                        <a:cubicBezTo>
                          <a:pt x="226876" y="98685"/>
                          <a:pt x="223103" y="109369"/>
                          <a:pt x="216694" y="118342"/>
                        </a:cubicBezTo>
                        <a:cubicBezTo>
                          <a:pt x="215030" y="120671"/>
                          <a:pt x="211574" y="121081"/>
                          <a:pt x="209550" y="123105"/>
                        </a:cubicBezTo>
                        <a:cubicBezTo>
                          <a:pt x="201999" y="130656"/>
                          <a:pt x="195017" y="138765"/>
                          <a:pt x="188119" y="146917"/>
                        </a:cubicBezTo>
                        <a:cubicBezTo>
                          <a:pt x="186270" y="149102"/>
                          <a:pt x="183356" y="151199"/>
                          <a:pt x="183356" y="154061"/>
                        </a:cubicBezTo>
                        <a:cubicBezTo>
                          <a:pt x="183356" y="156306"/>
                          <a:pt x="186658" y="151003"/>
                          <a:pt x="188119" y="149298"/>
                        </a:cubicBezTo>
                        <a:cubicBezTo>
                          <a:pt x="196188" y="139884"/>
                          <a:pt x="201842" y="127929"/>
                          <a:pt x="211931" y="120723"/>
                        </a:cubicBezTo>
                        <a:cubicBezTo>
                          <a:pt x="243748" y="97997"/>
                          <a:pt x="213747" y="121289"/>
                          <a:pt x="247650" y="87386"/>
                        </a:cubicBezTo>
                        <a:cubicBezTo>
                          <a:pt x="251244" y="83792"/>
                          <a:pt x="255821" y="81308"/>
                          <a:pt x="259556" y="77861"/>
                        </a:cubicBezTo>
                        <a:cubicBezTo>
                          <a:pt x="266155" y="71770"/>
                          <a:pt x="272565" y="65456"/>
                          <a:pt x="278606" y="58811"/>
                        </a:cubicBezTo>
                        <a:cubicBezTo>
                          <a:pt x="280765" y="56437"/>
                          <a:pt x="290260" y="40182"/>
                          <a:pt x="290512" y="39761"/>
                        </a:cubicBezTo>
                        <a:cubicBezTo>
                          <a:pt x="289718" y="45317"/>
                          <a:pt x="290146" y="51191"/>
                          <a:pt x="288131" y="56430"/>
                        </a:cubicBezTo>
                        <a:cubicBezTo>
                          <a:pt x="286076" y="61772"/>
                          <a:pt x="281606" y="65842"/>
                          <a:pt x="278606" y="70717"/>
                        </a:cubicBezTo>
                        <a:cubicBezTo>
                          <a:pt x="275252" y="76167"/>
                          <a:pt x="272093" y="81739"/>
                          <a:pt x="269081" y="87386"/>
                        </a:cubicBezTo>
                        <a:cubicBezTo>
                          <a:pt x="265740" y="93650"/>
                          <a:pt x="262922" y="100185"/>
                          <a:pt x="259556" y="106436"/>
                        </a:cubicBezTo>
                        <a:cubicBezTo>
                          <a:pt x="257362" y="110511"/>
                          <a:pt x="254482" y="114202"/>
                          <a:pt x="252412" y="118342"/>
                        </a:cubicBezTo>
                        <a:cubicBezTo>
                          <a:pt x="239201" y="144765"/>
                          <a:pt x="252464" y="126017"/>
                          <a:pt x="235744" y="146917"/>
                        </a:cubicBezTo>
                        <a:cubicBezTo>
                          <a:pt x="234950" y="149298"/>
                          <a:pt x="231319" y="155520"/>
                          <a:pt x="233362" y="154061"/>
                        </a:cubicBezTo>
                        <a:cubicBezTo>
                          <a:pt x="243291" y="146969"/>
                          <a:pt x="260674" y="124928"/>
                          <a:pt x="269081" y="115961"/>
                        </a:cubicBezTo>
                        <a:cubicBezTo>
                          <a:pt x="275223" y="109410"/>
                          <a:pt x="281503" y="102971"/>
                          <a:pt x="288131" y="96911"/>
                        </a:cubicBezTo>
                        <a:cubicBezTo>
                          <a:pt x="309293" y="77563"/>
                          <a:pt x="335221" y="62701"/>
                          <a:pt x="352425" y="39761"/>
                        </a:cubicBezTo>
                        <a:cubicBezTo>
                          <a:pt x="357187" y="33411"/>
                          <a:pt x="361485" y="26685"/>
                          <a:pt x="366712" y="20711"/>
                        </a:cubicBezTo>
                        <a:cubicBezTo>
                          <a:pt x="372625" y="13953"/>
                          <a:pt x="390743" y="-5811"/>
                          <a:pt x="385762" y="1661"/>
                        </a:cubicBezTo>
                        <a:lnTo>
                          <a:pt x="366712" y="30236"/>
                        </a:lnTo>
                        <a:cubicBezTo>
                          <a:pt x="363537" y="34998"/>
                          <a:pt x="360131" y="39615"/>
                          <a:pt x="357187" y="44523"/>
                        </a:cubicBezTo>
                        <a:cubicBezTo>
                          <a:pt x="354806" y="48492"/>
                          <a:pt x="352698" y="52638"/>
                          <a:pt x="350044" y="56430"/>
                        </a:cubicBezTo>
                        <a:cubicBezTo>
                          <a:pt x="347130" y="60594"/>
                          <a:pt x="343473" y="64200"/>
                          <a:pt x="340519" y="68336"/>
                        </a:cubicBezTo>
                        <a:cubicBezTo>
                          <a:pt x="335529" y="75322"/>
                          <a:pt x="332302" y="83696"/>
                          <a:pt x="326231" y="89767"/>
                        </a:cubicBezTo>
                        <a:cubicBezTo>
                          <a:pt x="301204" y="114794"/>
                          <a:pt x="331621" y="82837"/>
                          <a:pt x="309562" y="111198"/>
                        </a:cubicBezTo>
                        <a:cubicBezTo>
                          <a:pt x="306805" y="114742"/>
                          <a:pt x="300037" y="125213"/>
                          <a:pt x="300037" y="120723"/>
                        </a:cubicBezTo>
                        <a:cubicBezTo>
                          <a:pt x="300037" y="115641"/>
                          <a:pt x="306143" y="112578"/>
                          <a:pt x="309562" y="108817"/>
                        </a:cubicBezTo>
                        <a:cubicBezTo>
                          <a:pt x="314093" y="103833"/>
                          <a:pt x="319375" y="99564"/>
                          <a:pt x="323850" y="94530"/>
                        </a:cubicBezTo>
                        <a:cubicBezTo>
                          <a:pt x="332087" y="85263"/>
                          <a:pt x="339780" y="75526"/>
                          <a:pt x="347662" y="65955"/>
                        </a:cubicBezTo>
                        <a:cubicBezTo>
                          <a:pt x="350893" y="62031"/>
                          <a:pt x="353328" y="57356"/>
                          <a:pt x="357187" y="54048"/>
                        </a:cubicBezTo>
                        <a:cubicBezTo>
                          <a:pt x="362743" y="49286"/>
                          <a:pt x="368493" y="44740"/>
                          <a:pt x="373856" y="39761"/>
                        </a:cubicBezTo>
                        <a:cubicBezTo>
                          <a:pt x="379614" y="34414"/>
                          <a:pt x="390525" y="23092"/>
                          <a:pt x="390525" y="23092"/>
                        </a:cubicBezTo>
                        <a:cubicBezTo>
                          <a:pt x="386077" y="36437"/>
                          <a:pt x="381682" y="50985"/>
                          <a:pt x="371475" y="61192"/>
                        </a:cubicBezTo>
                        <a:cubicBezTo>
                          <a:pt x="367506" y="65161"/>
                          <a:pt x="362888" y="68572"/>
                          <a:pt x="359569" y="73098"/>
                        </a:cubicBezTo>
                        <a:cubicBezTo>
                          <a:pt x="354095" y="80563"/>
                          <a:pt x="350904" y="89558"/>
                          <a:pt x="345281" y="96911"/>
                        </a:cubicBezTo>
                        <a:cubicBezTo>
                          <a:pt x="340508" y="103153"/>
                          <a:pt x="333567" y="107481"/>
                          <a:pt x="328612" y="113580"/>
                        </a:cubicBezTo>
                        <a:cubicBezTo>
                          <a:pt x="323198" y="120243"/>
                          <a:pt x="319402" y="128088"/>
                          <a:pt x="314325" y="135011"/>
                        </a:cubicBezTo>
                        <a:cubicBezTo>
                          <a:pt x="310659" y="140010"/>
                          <a:pt x="306225" y="144405"/>
                          <a:pt x="302419" y="149298"/>
                        </a:cubicBezTo>
                        <a:cubicBezTo>
                          <a:pt x="300662" y="151557"/>
                          <a:pt x="294794" y="156442"/>
                          <a:pt x="297656" y="156442"/>
                        </a:cubicBezTo>
                        <a:cubicBezTo>
                          <a:pt x="301625" y="156442"/>
                          <a:pt x="304244" y="151968"/>
                          <a:pt x="307181" y="149298"/>
                        </a:cubicBezTo>
                        <a:cubicBezTo>
                          <a:pt x="343711" y="116090"/>
                          <a:pt x="310521" y="145853"/>
                          <a:pt x="330994" y="123105"/>
                        </a:cubicBezTo>
                        <a:cubicBezTo>
                          <a:pt x="342639" y="110166"/>
                          <a:pt x="354403" y="97315"/>
                          <a:pt x="366712" y="85005"/>
                        </a:cubicBezTo>
                        <a:cubicBezTo>
                          <a:pt x="382773" y="68943"/>
                          <a:pt x="385958" y="66998"/>
                          <a:pt x="400050" y="56430"/>
                        </a:cubicBezTo>
                        <a:cubicBezTo>
                          <a:pt x="418625" y="27241"/>
                          <a:pt x="421348" y="20979"/>
                          <a:pt x="411956" y="39761"/>
                        </a:cubicBezTo>
                        <a:cubicBezTo>
                          <a:pt x="406593" y="61214"/>
                          <a:pt x="414470" y="35570"/>
                          <a:pt x="397669" y="63573"/>
                        </a:cubicBezTo>
                        <a:cubicBezTo>
                          <a:pt x="395152" y="67768"/>
                          <a:pt x="385394" y="93067"/>
                          <a:pt x="381000" y="99292"/>
                        </a:cubicBezTo>
                        <a:cubicBezTo>
                          <a:pt x="374494" y="108508"/>
                          <a:pt x="364615" y="115396"/>
                          <a:pt x="359569" y="125486"/>
                        </a:cubicBezTo>
                        <a:cubicBezTo>
                          <a:pt x="350266" y="144090"/>
                          <a:pt x="360737" y="126699"/>
                          <a:pt x="345281" y="142155"/>
                        </a:cubicBezTo>
                        <a:cubicBezTo>
                          <a:pt x="343258" y="144178"/>
                          <a:pt x="337657" y="149298"/>
                          <a:pt x="340519" y="149298"/>
                        </a:cubicBezTo>
                        <a:cubicBezTo>
                          <a:pt x="345147" y="149298"/>
                          <a:pt x="348456" y="144536"/>
                          <a:pt x="352425" y="142155"/>
                        </a:cubicBezTo>
                        <a:cubicBezTo>
                          <a:pt x="368345" y="120930"/>
                          <a:pt x="348368" y="145712"/>
                          <a:pt x="378619" y="118342"/>
                        </a:cubicBezTo>
                        <a:cubicBezTo>
                          <a:pt x="389440" y="108551"/>
                          <a:pt x="399256" y="97705"/>
                          <a:pt x="409575" y="87386"/>
                        </a:cubicBezTo>
                        <a:cubicBezTo>
                          <a:pt x="413544" y="83417"/>
                          <a:pt x="416811" y="78593"/>
                          <a:pt x="421481" y="75480"/>
                        </a:cubicBezTo>
                        <a:lnTo>
                          <a:pt x="435769" y="65955"/>
                        </a:lnTo>
                        <a:cubicBezTo>
                          <a:pt x="437356" y="63574"/>
                          <a:pt x="439251" y="56251"/>
                          <a:pt x="440531" y="58811"/>
                        </a:cubicBezTo>
                        <a:cubicBezTo>
                          <a:pt x="443670" y="65090"/>
                          <a:pt x="432882" y="78872"/>
                          <a:pt x="431006" y="82623"/>
                        </a:cubicBezTo>
                        <a:cubicBezTo>
                          <a:pt x="429094" y="86446"/>
                          <a:pt x="428156" y="90707"/>
                          <a:pt x="426244" y="94530"/>
                        </a:cubicBezTo>
                        <a:cubicBezTo>
                          <a:pt x="424174" y="98670"/>
                          <a:pt x="421170" y="102296"/>
                          <a:pt x="419100" y="106436"/>
                        </a:cubicBezTo>
                        <a:cubicBezTo>
                          <a:pt x="417188" y="110259"/>
                          <a:pt x="416708" y="114785"/>
                          <a:pt x="414337" y="118342"/>
                        </a:cubicBezTo>
                        <a:cubicBezTo>
                          <a:pt x="411846" y="122078"/>
                          <a:pt x="407734" y="124458"/>
                          <a:pt x="404812" y="127867"/>
                        </a:cubicBezTo>
                        <a:cubicBezTo>
                          <a:pt x="402863" y="130140"/>
                          <a:pt x="392821" y="146662"/>
                          <a:pt x="392906" y="146917"/>
                        </a:cubicBezTo>
                        <a:cubicBezTo>
                          <a:pt x="394028" y="150285"/>
                          <a:pt x="399477" y="144124"/>
                          <a:pt x="402431" y="142155"/>
                        </a:cubicBezTo>
                        <a:cubicBezTo>
                          <a:pt x="412952" y="135141"/>
                          <a:pt x="431749" y="119980"/>
                          <a:pt x="440531" y="111198"/>
                        </a:cubicBezTo>
                        <a:cubicBezTo>
                          <a:pt x="444125" y="107604"/>
                          <a:pt x="446709" y="103117"/>
                          <a:pt x="450056" y="99292"/>
                        </a:cubicBezTo>
                        <a:cubicBezTo>
                          <a:pt x="452274" y="96758"/>
                          <a:pt x="454819" y="94529"/>
                          <a:pt x="457200" y="92148"/>
                        </a:cubicBezTo>
                        <a:cubicBezTo>
                          <a:pt x="457994" y="89767"/>
                          <a:pt x="459581" y="82495"/>
                          <a:pt x="459581" y="85005"/>
                        </a:cubicBezTo>
                        <a:cubicBezTo>
                          <a:pt x="459581" y="88278"/>
                          <a:pt x="458489" y="91522"/>
                          <a:pt x="457200" y="94530"/>
                        </a:cubicBezTo>
                        <a:cubicBezTo>
                          <a:pt x="456073" y="97160"/>
                          <a:pt x="454025" y="99292"/>
                          <a:pt x="452437" y="101673"/>
                        </a:cubicBezTo>
                        <a:cubicBezTo>
                          <a:pt x="450850" y="107229"/>
                          <a:pt x="449821" y="112977"/>
                          <a:pt x="447675" y="118342"/>
                        </a:cubicBezTo>
                        <a:cubicBezTo>
                          <a:pt x="446612" y="120999"/>
                          <a:pt x="444192" y="122926"/>
                          <a:pt x="442912" y="125486"/>
                        </a:cubicBezTo>
                        <a:cubicBezTo>
                          <a:pt x="439416" y="132478"/>
                          <a:pt x="436193" y="139621"/>
                          <a:pt x="433387" y="146917"/>
                        </a:cubicBezTo>
                        <a:cubicBezTo>
                          <a:pt x="432212" y="149972"/>
                          <a:pt x="428692" y="154128"/>
                          <a:pt x="431006" y="156442"/>
                        </a:cubicBezTo>
                        <a:cubicBezTo>
                          <a:pt x="433320" y="158756"/>
                          <a:pt x="437356" y="154855"/>
                          <a:pt x="440531" y="154061"/>
                        </a:cubicBezTo>
                        <a:cubicBezTo>
                          <a:pt x="443706" y="151680"/>
                          <a:pt x="446690" y="149020"/>
                          <a:pt x="450056" y="146917"/>
                        </a:cubicBezTo>
                        <a:cubicBezTo>
                          <a:pt x="453066" y="145036"/>
                          <a:pt x="459581" y="142155"/>
                          <a:pt x="459581" y="142155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80960E-4190-4A7E-AFC9-1B337BB08D6C}"/>
              </a:ext>
            </a:extLst>
          </p:cNvPr>
          <p:cNvSpPr/>
          <p:nvPr/>
        </p:nvSpPr>
        <p:spPr>
          <a:xfrm>
            <a:off x="7869383" y="4161486"/>
            <a:ext cx="459581" cy="157166"/>
          </a:xfrm>
          <a:custGeom>
            <a:avLst/>
            <a:gdLst>
              <a:gd name="connsiteX0" fmla="*/ 23812 w 459581"/>
              <a:gd name="connsiteY0" fmla="*/ 34998 h 157166"/>
              <a:gd name="connsiteX1" fmla="*/ 7144 w 459581"/>
              <a:gd name="connsiteY1" fmla="*/ 65955 h 157166"/>
              <a:gd name="connsiteX2" fmla="*/ 2381 w 459581"/>
              <a:gd name="connsiteY2" fmla="*/ 77861 h 157166"/>
              <a:gd name="connsiteX3" fmla="*/ 9525 w 459581"/>
              <a:gd name="connsiteY3" fmla="*/ 75480 h 157166"/>
              <a:gd name="connsiteX4" fmla="*/ 26194 w 459581"/>
              <a:gd name="connsiteY4" fmla="*/ 61192 h 157166"/>
              <a:gd name="connsiteX5" fmla="*/ 40481 w 459581"/>
              <a:gd name="connsiteY5" fmla="*/ 44523 h 157166"/>
              <a:gd name="connsiteX6" fmla="*/ 66675 w 459581"/>
              <a:gd name="connsiteY6" fmla="*/ 27855 h 157166"/>
              <a:gd name="connsiteX7" fmla="*/ 73819 w 459581"/>
              <a:gd name="connsiteY7" fmla="*/ 20711 h 157166"/>
              <a:gd name="connsiteX8" fmla="*/ 90487 w 459581"/>
              <a:gd name="connsiteY8" fmla="*/ 8805 h 157166"/>
              <a:gd name="connsiteX9" fmla="*/ 73819 w 459581"/>
              <a:gd name="connsiteY9" fmla="*/ 37380 h 157166"/>
              <a:gd name="connsiteX10" fmla="*/ 64294 w 459581"/>
              <a:gd name="connsiteY10" fmla="*/ 56430 h 157166"/>
              <a:gd name="connsiteX11" fmla="*/ 47625 w 459581"/>
              <a:gd name="connsiteY11" fmla="*/ 77861 h 157166"/>
              <a:gd name="connsiteX12" fmla="*/ 21431 w 459581"/>
              <a:gd name="connsiteY12" fmla="*/ 118342 h 157166"/>
              <a:gd name="connsiteX13" fmla="*/ 7144 w 459581"/>
              <a:gd name="connsiteY13" fmla="*/ 130248 h 157166"/>
              <a:gd name="connsiteX14" fmla="*/ 0 w 459581"/>
              <a:gd name="connsiteY14" fmla="*/ 146917 h 157166"/>
              <a:gd name="connsiteX15" fmla="*/ 7144 w 459581"/>
              <a:gd name="connsiteY15" fmla="*/ 135011 h 157166"/>
              <a:gd name="connsiteX16" fmla="*/ 23812 w 459581"/>
              <a:gd name="connsiteY16" fmla="*/ 123105 h 157166"/>
              <a:gd name="connsiteX17" fmla="*/ 30956 w 459581"/>
              <a:gd name="connsiteY17" fmla="*/ 113580 h 157166"/>
              <a:gd name="connsiteX18" fmla="*/ 42862 w 459581"/>
              <a:gd name="connsiteY18" fmla="*/ 101673 h 157166"/>
              <a:gd name="connsiteX19" fmla="*/ 73819 w 459581"/>
              <a:gd name="connsiteY19" fmla="*/ 68336 h 157166"/>
              <a:gd name="connsiteX20" fmla="*/ 92869 w 459581"/>
              <a:gd name="connsiteY20" fmla="*/ 51667 h 157166"/>
              <a:gd name="connsiteX21" fmla="*/ 92869 w 459581"/>
              <a:gd name="connsiteY21" fmla="*/ 68336 h 157166"/>
              <a:gd name="connsiteX22" fmla="*/ 80962 w 459581"/>
              <a:gd name="connsiteY22" fmla="*/ 104055 h 157166"/>
              <a:gd name="connsiteX23" fmla="*/ 76200 w 459581"/>
              <a:gd name="connsiteY23" fmla="*/ 111198 h 157166"/>
              <a:gd name="connsiteX24" fmla="*/ 61912 w 459581"/>
              <a:gd name="connsiteY24" fmla="*/ 130248 h 157166"/>
              <a:gd name="connsiteX25" fmla="*/ 59531 w 459581"/>
              <a:gd name="connsiteY25" fmla="*/ 142155 h 157166"/>
              <a:gd name="connsiteX26" fmla="*/ 73819 w 459581"/>
              <a:gd name="connsiteY26" fmla="*/ 123105 h 157166"/>
              <a:gd name="connsiteX27" fmla="*/ 85725 w 459581"/>
              <a:gd name="connsiteY27" fmla="*/ 113580 h 157166"/>
              <a:gd name="connsiteX28" fmla="*/ 126206 w 459581"/>
              <a:gd name="connsiteY28" fmla="*/ 73098 h 157166"/>
              <a:gd name="connsiteX29" fmla="*/ 164306 w 459581"/>
              <a:gd name="connsiteY29" fmla="*/ 42142 h 157166"/>
              <a:gd name="connsiteX30" fmla="*/ 190500 w 459581"/>
              <a:gd name="connsiteY30" fmla="*/ 13567 h 157166"/>
              <a:gd name="connsiteX31" fmla="*/ 185737 w 459581"/>
              <a:gd name="connsiteY31" fmla="*/ 25473 h 157166"/>
              <a:gd name="connsiteX32" fmla="*/ 180975 w 459581"/>
              <a:gd name="connsiteY32" fmla="*/ 32617 h 157166"/>
              <a:gd name="connsiteX33" fmla="*/ 171450 w 459581"/>
              <a:gd name="connsiteY33" fmla="*/ 49286 h 157166"/>
              <a:gd name="connsiteX34" fmla="*/ 166687 w 459581"/>
              <a:gd name="connsiteY34" fmla="*/ 58811 h 157166"/>
              <a:gd name="connsiteX35" fmla="*/ 145256 w 459581"/>
              <a:gd name="connsiteY35" fmla="*/ 80242 h 157166"/>
              <a:gd name="connsiteX36" fmla="*/ 114300 w 459581"/>
              <a:gd name="connsiteY36" fmla="*/ 115961 h 157166"/>
              <a:gd name="connsiteX37" fmla="*/ 102394 w 459581"/>
              <a:gd name="connsiteY37" fmla="*/ 130248 h 157166"/>
              <a:gd name="connsiteX38" fmla="*/ 114300 w 459581"/>
              <a:gd name="connsiteY38" fmla="*/ 118342 h 157166"/>
              <a:gd name="connsiteX39" fmla="*/ 161925 w 459581"/>
              <a:gd name="connsiteY39" fmla="*/ 80242 h 157166"/>
              <a:gd name="connsiteX40" fmla="*/ 207169 w 459581"/>
              <a:gd name="connsiteY40" fmla="*/ 39761 h 157166"/>
              <a:gd name="connsiteX41" fmla="*/ 240506 w 459581"/>
              <a:gd name="connsiteY41" fmla="*/ 11186 h 157166"/>
              <a:gd name="connsiteX42" fmla="*/ 247650 w 459581"/>
              <a:gd name="connsiteY42" fmla="*/ 4042 h 157166"/>
              <a:gd name="connsiteX43" fmla="*/ 254794 w 459581"/>
              <a:gd name="connsiteY43" fmla="*/ 1661 h 157166"/>
              <a:gd name="connsiteX44" fmla="*/ 235744 w 459581"/>
              <a:gd name="connsiteY44" fmla="*/ 30236 h 157166"/>
              <a:gd name="connsiteX45" fmla="*/ 228600 w 459581"/>
              <a:gd name="connsiteY45" fmla="*/ 37380 h 157166"/>
              <a:gd name="connsiteX46" fmla="*/ 211931 w 459581"/>
              <a:gd name="connsiteY46" fmla="*/ 61192 h 157166"/>
              <a:gd name="connsiteX47" fmla="*/ 200025 w 459581"/>
              <a:gd name="connsiteY47" fmla="*/ 73098 h 157166"/>
              <a:gd name="connsiteX48" fmla="*/ 180975 w 459581"/>
              <a:gd name="connsiteY48" fmla="*/ 99292 h 157166"/>
              <a:gd name="connsiteX49" fmla="*/ 169069 w 459581"/>
              <a:gd name="connsiteY49" fmla="*/ 111198 h 157166"/>
              <a:gd name="connsiteX50" fmla="*/ 164306 w 459581"/>
              <a:gd name="connsiteY50" fmla="*/ 118342 h 157166"/>
              <a:gd name="connsiteX51" fmla="*/ 171450 w 459581"/>
              <a:gd name="connsiteY51" fmla="*/ 108817 h 157166"/>
              <a:gd name="connsiteX52" fmla="*/ 183356 w 459581"/>
              <a:gd name="connsiteY52" fmla="*/ 99292 h 157166"/>
              <a:gd name="connsiteX53" fmla="*/ 209550 w 459581"/>
              <a:gd name="connsiteY53" fmla="*/ 75480 h 157166"/>
              <a:gd name="connsiteX54" fmla="*/ 252412 w 459581"/>
              <a:gd name="connsiteY54" fmla="*/ 51667 h 157166"/>
              <a:gd name="connsiteX55" fmla="*/ 271462 w 459581"/>
              <a:gd name="connsiteY55" fmla="*/ 34998 h 157166"/>
              <a:gd name="connsiteX56" fmla="*/ 283369 w 459581"/>
              <a:gd name="connsiteY56" fmla="*/ 27855 h 157166"/>
              <a:gd name="connsiteX57" fmla="*/ 290512 w 459581"/>
              <a:gd name="connsiteY57" fmla="*/ 23092 h 157166"/>
              <a:gd name="connsiteX58" fmla="*/ 276225 w 459581"/>
              <a:gd name="connsiteY58" fmla="*/ 46905 h 157166"/>
              <a:gd name="connsiteX59" fmla="*/ 261937 w 459581"/>
              <a:gd name="connsiteY59" fmla="*/ 61192 h 157166"/>
              <a:gd name="connsiteX60" fmla="*/ 254794 w 459581"/>
              <a:gd name="connsiteY60" fmla="*/ 65955 h 157166"/>
              <a:gd name="connsiteX61" fmla="*/ 233362 w 459581"/>
              <a:gd name="connsiteY61" fmla="*/ 89767 h 157166"/>
              <a:gd name="connsiteX62" fmla="*/ 216694 w 459581"/>
              <a:gd name="connsiteY62" fmla="*/ 118342 h 157166"/>
              <a:gd name="connsiteX63" fmla="*/ 209550 w 459581"/>
              <a:gd name="connsiteY63" fmla="*/ 123105 h 157166"/>
              <a:gd name="connsiteX64" fmla="*/ 188119 w 459581"/>
              <a:gd name="connsiteY64" fmla="*/ 146917 h 157166"/>
              <a:gd name="connsiteX65" fmla="*/ 183356 w 459581"/>
              <a:gd name="connsiteY65" fmla="*/ 154061 h 157166"/>
              <a:gd name="connsiteX66" fmla="*/ 188119 w 459581"/>
              <a:gd name="connsiteY66" fmla="*/ 149298 h 157166"/>
              <a:gd name="connsiteX67" fmla="*/ 211931 w 459581"/>
              <a:gd name="connsiteY67" fmla="*/ 120723 h 157166"/>
              <a:gd name="connsiteX68" fmla="*/ 247650 w 459581"/>
              <a:gd name="connsiteY68" fmla="*/ 87386 h 157166"/>
              <a:gd name="connsiteX69" fmla="*/ 259556 w 459581"/>
              <a:gd name="connsiteY69" fmla="*/ 77861 h 157166"/>
              <a:gd name="connsiteX70" fmla="*/ 278606 w 459581"/>
              <a:gd name="connsiteY70" fmla="*/ 58811 h 157166"/>
              <a:gd name="connsiteX71" fmla="*/ 290512 w 459581"/>
              <a:gd name="connsiteY71" fmla="*/ 39761 h 157166"/>
              <a:gd name="connsiteX72" fmla="*/ 288131 w 459581"/>
              <a:gd name="connsiteY72" fmla="*/ 56430 h 157166"/>
              <a:gd name="connsiteX73" fmla="*/ 278606 w 459581"/>
              <a:gd name="connsiteY73" fmla="*/ 70717 h 157166"/>
              <a:gd name="connsiteX74" fmla="*/ 269081 w 459581"/>
              <a:gd name="connsiteY74" fmla="*/ 87386 h 157166"/>
              <a:gd name="connsiteX75" fmla="*/ 259556 w 459581"/>
              <a:gd name="connsiteY75" fmla="*/ 106436 h 157166"/>
              <a:gd name="connsiteX76" fmla="*/ 252412 w 459581"/>
              <a:gd name="connsiteY76" fmla="*/ 118342 h 157166"/>
              <a:gd name="connsiteX77" fmla="*/ 235744 w 459581"/>
              <a:gd name="connsiteY77" fmla="*/ 146917 h 157166"/>
              <a:gd name="connsiteX78" fmla="*/ 233362 w 459581"/>
              <a:gd name="connsiteY78" fmla="*/ 154061 h 157166"/>
              <a:gd name="connsiteX79" fmla="*/ 269081 w 459581"/>
              <a:gd name="connsiteY79" fmla="*/ 115961 h 157166"/>
              <a:gd name="connsiteX80" fmla="*/ 288131 w 459581"/>
              <a:gd name="connsiteY80" fmla="*/ 96911 h 157166"/>
              <a:gd name="connsiteX81" fmla="*/ 352425 w 459581"/>
              <a:gd name="connsiteY81" fmla="*/ 39761 h 157166"/>
              <a:gd name="connsiteX82" fmla="*/ 366712 w 459581"/>
              <a:gd name="connsiteY82" fmla="*/ 20711 h 157166"/>
              <a:gd name="connsiteX83" fmla="*/ 385762 w 459581"/>
              <a:gd name="connsiteY83" fmla="*/ 1661 h 157166"/>
              <a:gd name="connsiteX84" fmla="*/ 366712 w 459581"/>
              <a:gd name="connsiteY84" fmla="*/ 30236 h 157166"/>
              <a:gd name="connsiteX85" fmla="*/ 357187 w 459581"/>
              <a:gd name="connsiteY85" fmla="*/ 44523 h 157166"/>
              <a:gd name="connsiteX86" fmla="*/ 350044 w 459581"/>
              <a:gd name="connsiteY86" fmla="*/ 56430 h 157166"/>
              <a:gd name="connsiteX87" fmla="*/ 340519 w 459581"/>
              <a:gd name="connsiteY87" fmla="*/ 68336 h 157166"/>
              <a:gd name="connsiteX88" fmla="*/ 326231 w 459581"/>
              <a:gd name="connsiteY88" fmla="*/ 89767 h 157166"/>
              <a:gd name="connsiteX89" fmla="*/ 309562 w 459581"/>
              <a:gd name="connsiteY89" fmla="*/ 111198 h 157166"/>
              <a:gd name="connsiteX90" fmla="*/ 300037 w 459581"/>
              <a:gd name="connsiteY90" fmla="*/ 120723 h 157166"/>
              <a:gd name="connsiteX91" fmla="*/ 309562 w 459581"/>
              <a:gd name="connsiteY91" fmla="*/ 108817 h 157166"/>
              <a:gd name="connsiteX92" fmla="*/ 323850 w 459581"/>
              <a:gd name="connsiteY92" fmla="*/ 94530 h 157166"/>
              <a:gd name="connsiteX93" fmla="*/ 347662 w 459581"/>
              <a:gd name="connsiteY93" fmla="*/ 65955 h 157166"/>
              <a:gd name="connsiteX94" fmla="*/ 357187 w 459581"/>
              <a:gd name="connsiteY94" fmla="*/ 54048 h 157166"/>
              <a:gd name="connsiteX95" fmla="*/ 373856 w 459581"/>
              <a:gd name="connsiteY95" fmla="*/ 39761 h 157166"/>
              <a:gd name="connsiteX96" fmla="*/ 390525 w 459581"/>
              <a:gd name="connsiteY96" fmla="*/ 23092 h 157166"/>
              <a:gd name="connsiteX97" fmla="*/ 371475 w 459581"/>
              <a:gd name="connsiteY97" fmla="*/ 61192 h 157166"/>
              <a:gd name="connsiteX98" fmla="*/ 359569 w 459581"/>
              <a:gd name="connsiteY98" fmla="*/ 73098 h 157166"/>
              <a:gd name="connsiteX99" fmla="*/ 345281 w 459581"/>
              <a:gd name="connsiteY99" fmla="*/ 96911 h 157166"/>
              <a:gd name="connsiteX100" fmla="*/ 328612 w 459581"/>
              <a:gd name="connsiteY100" fmla="*/ 113580 h 157166"/>
              <a:gd name="connsiteX101" fmla="*/ 314325 w 459581"/>
              <a:gd name="connsiteY101" fmla="*/ 135011 h 157166"/>
              <a:gd name="connsiteX102" fmla="*/ 302419 w 459581"/>
              <a:gd name="connsiteY102" fmla="*/ 149298 h 157166"/>
              <a:gd name="connsiteX103" fmla="*/ 297656 w 459581"/>
              <a:gd name="connsiteY103" fmla="*/ 156442 h 157166"/>
              <a:gd name="connsiteX104" fmla="*/ 307181 w 459581"/>
              <a:gd name="connsiteY104" fmla="*/ 149298 h 157166"/>
              <a:gd name="connsiteX105" fmla="*/ 330994 w 459581"/>
              <a:gd name="connsiteY105" fmla="*/ 123105 h 157166"/>
              <a:gd name="connsiteX106" fmla="*/ 366712 w 459581"/>
              <a:gd name="connsiteY106" fmla="*/ 85005 h 157166"/>
              <a:gd name="connsiteX107" fmla="*/ 400050 w 459581"/>
              <a:gd name="connsiteY107" fmla="*/ 56430 h 157166"/>
              <a:gd name="connsiteX108" fmla="*/ 411956 w 459581"/>
              <a:gd name="connsiteY108" fmla="*/ 39761 h 157166"/>
              <a:gd name="connsiteX109" fmla="*/ 397669 w 459581"/>
              <a:gd name="connsiteY109" fmla="*/ 63573 h 157166"/>
              <a:gd name="connsiteX110" fmla="*/ 381000 w 459581"/>
              <a:gd name="connsiteY110" fmla="*/ 99292 h 157166"/>
              <a:gd name="connsiteX111" fmla="*/ 359569 w 459581"/>
              <a:gd name="connsiteY111" fmla="*/ 125486 h 157166"/>
              <a:gd name="connsiteX112" fmla="*/ 345281 w 459581"/>
              <a:gd name="connsiteY112" fmla="*/ 142155 h 157166"/>
              <a:gd name="connsiteX113" fmla="*/ 340519 w 459581"/>
              <a:gd name="connsiteY113" fmla="*/ 149298 h 157166"/>
              <a:gd name="connsiteX114" fmla="*/ 352425 w 459581"/>
              <a:gd name="connsiteY114" fmla="*/ 142155 h 157166"/>
              <a:gd name="connsiteX115" fmla="*/ 378619 w 459581"/>
              <a:gd name="connsiteY115" fmla="*/ 118342 h 157166"/>
              <a:gd name="connsiteX116" fmla="*/ 409575 w 459581"/>
              <a:gd name="connsiteY116" fmla="*/ 87386 h 157166"/>
              <a:gd name="connsiteX117" fmla="*/ 421481 w 459581"/>
              <a:gd name="connsiteY117" fmla="*/ 75480 h 157166"/>
              <a:gd name="connsiteX118" fmla="*/ 435769 w 459581"/>
              <a:gd name="connsiteY118" fmla="*/ 65955 h 157166"/>
              <a:gd name="connsiteX119" fmla="*/ 440531 w 459581"/>
              <a:gd name="connsiteY119" fmla="*/ 58811 h 157166"/>
              <a:gd name="connsiteX120" fmla="*/ 431006 w 459581"/>
              <a:gd name="connsiteY120" fmla="*/ 82623 h 157166"/>
              <a:gd name="connsiteX121" fmla="*/ 426244 w 459581"/>
              <a:gd name="connsiteY121" fmla="*/ 94530 h 157166"/>
              <a:gd name="connsiteX122" fmla="*/ 419100 w 459581"/>
              <a:gd name="connsiteY122" fmla="*/ 106436 h 157166"/>
              <a:gd name="connsiteX123" fmla="*/ 414337 w 459581"/>
              <a:gd name="connsiteY123" fmla="*/ 118342 h 157166"/>
              <a:gd name="connsiteX124" fmla="*/ 404812 w 459581"/>
              <a:gd name="connsiteY124" fmla="*/ 127867 h 157166"/>
              <a:gd name="connsiteX125" fmla="*/ 392906 w 459581"/>
              <a:gd name="connsiteY125" fmla="*/ 146917 h 157166"/>
              <a:gd name="connsiteX126" fmla="*/ 402431 w 459581"/>
              <a:gd name="connsiteY126" fmla="*/ 142155 h 157166"/>
              <a:gd name="connsiteX127" fmla="*/ 440531 w 459581"/>
              <a:gd name="connsiteY127" fmla="*/ 111198 h 157166"/>
              <a:gd name="connsiteX128" fmla="*/ 450056 w 459581"/>
              <a:gd name="connsiteY128" fmla="*/ 99292 h 157166"/>
              <a:gd name="connsiteX129" fmla="*/ 457200 w 459581"/>
              <a:gd name="connsiteY129" fmla="*/ 92148 h 157166"/>
              <a:gd name="connsiteX130" fmla="*/ 459581 w 459581"/>
              <a:gd name="connsiteY130" fmla="*/ 85005 h 157166"/>
              <a:gd name="connsiteX131" fmla="*/ 457200 w 459581"/>
              <a:gd name="connsiteY131" fmla="*/ 94530 h 157166"/>
              <a:gd name="connsiteX132" fmla="*/ 452437 w 459581"/>
              <a:gd name="connsiteY132" fmla="*/ 101673 h 157166"/>
              <a:gd name="connsiteX133" fmla="*/ 447675 w 459581"/>
              <a:gd name="connsiteY133" fmla="*/ 118342 h 157166"/>
              <a:gd name="connsiteX134" fmla="*/ 442912 w 459581"/>
              <a:gd name="connsiteY134" fmla="*/ 125486 h 157166"/>
              <a:gd name="connsiteX135" fmla="*/ 433387 w 459581"/>
              <a:gd name="connsiteY135" fmla="*/ 146917 h 157166"/>
              <a:gd name="connsiteX136" fmla="*/ 431006 w 459581"/>
              <a:gd name="connsiteY136" fmla="*/ 156442 h 157166"/>
              <a:gd name="connsiteX137" fmla="*/ 440531 w 459581"/>
              <a:gd name="connsiteY137" fmla="*/ 154061 h 157166"/>
              <a:gd name="connsiteX138" fmla="*/ 450056 w 459581"/>
              <a:gd name="connsiteY138" fmla="*/ 146917 h 157166"/>
              <a:gd name="connsiteX139" fmla="*/ 459581 w 459581"/>
              <a:gd name="connsiteY139" fmla="*/ 142155 h 157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459581" h="157166" extrusionOk="0">
                <a:moveTo>
                  <a:pt x="23812" y="34998"/>
                </a:moveTo>
                <a:cubicBezTo>
                  <a:pt x="-5850" y="71155"/>
                  <a:pt x="23946" y="28367"/>
                  <a:pt x="7144" y="65955"/>
                </a:cubicBezTo>
                <a:cubicBezTo>
                  <a:pt x="5949" y="69887"/>
                  <a:pt x="1103" y="73722"/>
                  <a:pt x="2381" y="77861"/>
                </a:cubicBezTo>
                <a:cubicBezTo>
                  <a:pt x="2651" y="80627"/>
                  <a:pt x="7080" y="76626"/>
                  <a:pt x="9525" y="75480"/>
                </a:cubicBezTo>
                <a:cubicBezTo>
                  <a:pt x="14633" y="70472"/>
                  <a:pt x="21755" y="66719"/>
                  <a:pt x="26194" y="61192"/>
                </a:cubicBezTo>
                <a:cubicBezTo>
                  <a:pt x="31910" y="56081"/>
                  <a:pt x="35406" y="48812"/>
                  <a:pt x="40481" y="44523"/>
                </a:cubicBezTo>
                <a:cubicBezTo>
                  <a:pt x="49031" y="35511"/>
                  <a:pt x="55993" y="36006"/>
                  <a:pt x="66675" y="27855"/>
                </a:cubicBezTo>
                <a:cubicBezTo>
                  <a:pt x="69304" y="25210"/>
                  <a:pt x="71206" y="22981"/>
                  <a:pt x="73819" y="20711"/>
                </a:cubicBezTo>
                <a:cubicBezTo>
                  <a:pt x="80661" y="17216"/>
                  <a:pt x="85428" y="12718"/>
                  <a:pt x="90487" y="8805"/>
                </a:cubicBezTo>
                <a:cubicBezTo>
                  <a:pt x="69503" y="49121"/>
                  <a:pt x="100295" y="9343"/>
                  <a:pt x="73819" y="37380"/>
                </a:cubicBezTo>
                <a:cubicBezTo>
                  <a:pt x="70856" y="44555"/>
                  <a:pt x="68340" y="52424"/>
                  <a:pt x="64294" y="56430"/>
                </a:cubicBezTo>
                <a:cubicBezTo>
                  <a:pt x="60609" y="65926"/>
                  <a:pt x="53747" y="72002"/>
                  <a:pt x="47625" y="77861"/>
                </a:cubicBezTo>
                <a:cubicBezTo>
                  <a:pt x="41445" y="90393"/>
                  <a:pt x="33295" y="101472"/>
                  <a:pt x="21431" y="118342"/>
                </a:cubicBezTo>
                <a:cubicBezTo>
                  <a:pt x="15736" y="123295"/>
                  <a:pt x="10893" y="125580"/>
                  <a:pt x="7144" y="130248"/>
                </a:cubicBezTo>
                <a:cubicBezTo>
                  <a:pt x="4356" y="135775"/>
                  <a:pt x="-456" y="139942"/>
                  <a:pt x="0" y="146917"/>
                </a:cubicBezTo>
                <a:cubicBezTo>
                  <a:pt x="55" y="150803"/>
                  <a:pt x="3556" y="138468"/>
                  <a:pt x="7144" y="135011"/>
                </a:cubicBezTo>
                <a:cubicBezTo>
                  <a:pt x="11358" y="131281"/>
                  <a:pt x="20376" y="128891"/>
                  <a:pt x="23812" y="123105"/>
                </a:cubicBezTo>
                <a:cubicBezTo>
                  <a:pt x="26713" y="121619"/>
                  <a:pt x="28721" y="116307"/>
                  <a:pt x="30956" y="113580"/>
                </a:cubicBezTo>
                <a:cubicBezTo>
                  <a:pt x="33965" y="110527"/>
                  <a:pt x="38121" y="105861"/>
                  <a:pt x="42862" y="101673"/>
                </a:cubicBezTo>
                <a:cubicBezTo>
                  <a:pt x="82819" y="71602"/>
                  <a:pt x="29192" y="110392"/>
                  <a:pt x="73819" y="68336"/>
                </a:cubicBezTo>
                <a:cubicBezTo>
                  <a:pt x="87942" y="53300"/>
                  <a:pt x="79900" y="59478"/>
                  <a:pt x="92869" y="51667"/>
                </a:cubicBezTo>
                <a:cubicBezTo>
                  <a:pt x="103432" y="69873"/>
                  <a:pt x="97183" y="57619"/>
                  <a:pt x="92869" y="68336"/>
                </a:cubicBezTo>
                <a:cubicBezTo>
                  <a:pt x="87399" y="81882"/>
                  <a:pt x="87368" y="92874"/>
                  <a:pt x="80962" y="104055"/>
                </a:cubicBezTo>
                <a:cubicBezTo>
                  <a:pt x="79492" y="106473"/>
                  <a:pt x="77889" y="108337"/>
                  <a:pt x="76200" y="111198"/>
                </a:cubicBezTo>
                <a:cubicBezTo>
                  <a:pt x="60965" y="134937"/>
                  <a:pt x="70069" y="114666"/>
                  <a:pt x="61912" y="130248"/>
                </a:cubicBezTo>
                <a:cubicBezTo>
                  <a:pt x="60862" y="135016"/>
                  <a:pt x="55794" y="143400"/>
                  <a:pt x="59531" y="142155"/>
                </a:cubicBezTo>
                <a:cubicBezTo>
                  <a:pt x="66914" y="137639"/>
                  <a:pt x="69636" y="126906"/>
                  <a:pt x="73819" y="123105"/>
                </a:cubicBezTo>
                <a:cubicBezTo>
                  <a:pt x="76676" y="119137"/>
                  <a:pt x="82127" y="117013"/>
                  <a:pt x="85725" y="113580"/>
                </a:cubicBezTo>
                <a:cubicBezTo>
                  <a:pt x="97898" y="101318"/>
                  <a:pt x="111635" y="87224"/>
                  <a:pt x="126206" y="73098"/>
                </a:cubicBezTo>
                <a:cubicBezTo>
                  <a:pt x="143391" y="61729"/>
                  <a:pt x="147641" y="60168"/>
                  <a:pt x="164306" y="42142"/>
                </a:cubicBezTo>
                <a:cubicBezTo>
                  <a:pt x="207212" y="6919"/>
                  <a:pt x="158338" y="28719"/>
                  <a:pt x="190500" y="13567"/>
                </a:cubicBezTo>
                <a:cubicBezTo>
                  <a:pt x="189225" y="17546"/>
                  <a:pt x="187892" y="21902"/>
                  <a:pt x="185737" y="25473"/>
                </a:cubicBezTo>
                <a:cubicBezTo>
                  <a:pt x="184667" y="28234"/>
                  <a:pt x="182689" y="30755"/>
                  <a:pt x="180975" y="32617"/>
                </a:cubicBezTo>
                <a:cubicBezTo>
                  <a:pt x="178412" y="38826"/>
                  <a:pt x="173885" y="42826"/>
                  <a:pt x="171450" y="49286"/>
                </a:cubicBezTo>
                <a:cubicBezTo>
                  <a:pt x="169660" y="52492"/>
                  <a:pt x="169299" y="56032"/>
                  <a:pt x="166687" y="58811"/>
                </a:cubicBezTo>
                <a:cubicBezTo>
                  <a:pt x="157164" y="72435"/>
                  <a:pt x="156609" y="71687"/>
                  <a:pt x="145256" y="80242"/>
                </a:cubicBezTo>
                <a:cubicBezTo>
                  <a:pt x="118405" y="116496"/>
                  <a:pt x="144211" y="87401"/>
                  <a:pt x="114300" y="115961"/>
                </a:cubicBezTo>
                <a:cubicBezTo>
                  <a:pt x="108809" y="119076"/>
                  <a:pt x="103120" y="123264"/>
                  <a:pt x="102394" y="130248"/>
                </a:cubicBezTo>
                <a:cubicBezTo>
                  <a:pt x="102742" y="136289"/>
                  <a:pt x="110992" y="122032"/>
                  <a:pt x="114300" y="118342"/>
                </a:cubicBezTo>
                <a:cubicBezTo>
                  <a:pt x="126942" y="106825"/>
                  <a:pt x="147460" y="91539"/>
                  <a:pt x="161925" y="80242"/>
                </a:cubicBezTo>
                <a:cubicBezTo>
                  <a:pt x="223433" y="11057"/>
                  <a:pt x="166875" y="69901"/>
                  <a:pt x="207169" y="39761"/>
                </a:cubicBezTo>
                <a:cubicBezTo>
                  <a:pt x="214366" y="30878"/>
                  <a:pt x="230982" y="20251"/>
                  <a:pt x="240506" y="11186"/>
                </a:cubicBezTo>
                <a:cubicBezTo>
                  <a:pt x="243542" y="8290"/>
                  <a:pt x="245676" y="5846"/>
                  <a:pt x="247650" y="4042"/>
                </a:cubicBezTo>
                <a:cubicBezTo>
                  <a:pt x="249872" y="2137"/>
                  <a:pt x="252470" y="2242"/>
                  <a:pt x="254794" y="1661"/>
                </a:cubicBezTo>
                <a:cubicBezTo>
                  <a:pt x="222166" y="49462"/>
                  <a:pt x="263175" y="-24692"/>
                  <a:pt x="235744" y="30236"/>
                </a:cubicBezTo>
                <a:cubicBezTo>
                  <a:pt x="234240" y="33339"/>
                  <a:pt x="229834" y="34955"/>
                  <a:pt x="228600" y="37380"/>
                </a:cubicBezTo>
                <a:cubicBezTo>
                  <a:pt x="220032" y="47479"/>
                  <a:pt x="219637" y="52402"/>
                  <a:pt x="211931" y="61192"/>
                </a:cubicBezTo>
                <a:cubicBezTo>
                  <a:pt x="207876" y="65508"/>
                  <a:pt x="203697" y="70504"/>
                  <a:pt x="200025" y="73098"/>
                </a:cubicBezTo>
                <a:cubicBezTo>
                  <a:pt x="153937" y="118499"/>
                  <a:pt x="225752" y="60935"/>
                  <a:pt x="180975" y="99292"/>
                </a:cubicBezTo>
                <a:cubicBezTo>
                  <a:pt x="177176" y="103647"/>
                  <a:pt x="171925" y="107342"/>
                  <a:pt x="169069" y="111198"/>
                </a:cubicBezTo>
                <a:cubicBezTo>
                  <a:pt x="166853" y="112967"/>
                  <a:pt x="162339" y="119639"/>
                  <a:pt x="164306" y="118342"/>
                </a:cubicBezTo>
                <a:cubicBezTo>
                  <a:pt x="166547" y="116357"/>
                  <a:pt x="168238" y="112635"/>
                  <a:pt x="171450" y="108817"/>
                </a:cubicBezTo>
                <a:cubicBezTo>
                  <a:pt x="174097" y="105450"/>
                  <a:pt x="179970" y="103802"/>
                  <a:pt x="183356" y="99292"/>
                </a:cubicBezTo>
                <a:cubicBezTo>
                  <a:pt x="199154" y="78656"/>
                  <a:pt x="177276" y="93030"/>
                  <a:pt x="209550" y="75480"/>
                </a:cubicBezTo>
                <a:cubicBezTo>
                  <a:pt x="256279" y="30766"/>
                  <a:pt x="206457" y="77522"/>
                  <a:pt x="252412" y="51667"/>
                </a:cubicBezTo>
                <a:cubicBezTo>
                  <a:pt x="260767" y="46320"/>
                  <a:pt x="266255" y="38890"/>
                  <a:pt x="271462" y="34998"/>
                </a:cubicBezTo>
                <a:cubicBezTo>
                  <a:pt x="275155" y="32313"/>
                  <a:pt x="279604" y="30158"/>
                  <a:pt x="283369" y="27855"/>
                </a:cubicBezTo>
                <a:cubicBezTo>
                  <a:pt x="286317" y="26370"/>
                  <a:pt x="288094" y="24225"/>
                  <a:pt x="290512" y="23092"/>
                </a:cubicBezTo>
                <a:cubicBezTo>
                  <a:pt x="285363" y="32445"/>
                  <a:pt x="283618" y="38540"/>
                  <a:pt x="276225" y="46905"/>
                </a:cubicBezTo>
                <a:cubicBezTo>
                  <a:pt x="271569" y="52916"/>
                  <a:pt x="268655" y="56125"/>
                  <a:pt x="261937" y="61192"/>
                </a:cubicBezTo>
                <a:cubicBezTo>
                  <a:pt x="260024" y="62551"/>
                  <a:pt x="257450" y="64210"/>
                  <a:pt x="254794" y="65955"/>
                </a:cubicBezTo>
                <a:cubicBezTo>
                  <a:pt x="248500" y="71533"/>
                  <a:pt x="242595" y="80146"/>
                  <a:pt x="233362" y="89767"/>
                </a:cubicBezTo>
                <a:cubicBezTo>
                  <a:pt x="229448" y="99145"/>
                  <a:pt x="223180" y="110355"/>
                  <a:pt x="216694" y="118342"/>
                </a:cubicBezTo>
                <a:cubicBezTo>
                  <a:pt x="214715" y="120553"/>
                  <a:pt x="212391" y="121027"/>
                  <a:pt x="209550" y="123105"/>
                </a:cubicBezTo>
                <a:cubicBezTo>
                  <a:pt x="201977" y="129707"/>
                  <a:pt x="195847" y="138163"/>
                  <a:pt x="188119" y="146917"/>
                </a:cubicBezTo>
                <a:cubicBezTo>
                  <a:pt x="186651" y="149868"/>
                  <a:pt x="183787" y="151190"/>
                  <a:pt x="183356" y="154061"/>
                </a:cubicBezTo>
                <a:cubicBezTo>
                  <a:pt x="183605" y="156051"/>
                  <a:pt x="186741" y="150808"/>
                  <a:pt x="188119" y="149298"/>
                </a:cubicBezTo>
                <a:cubicBezTo>
                  <a:pt x="199534" y="141398"/>
                  <a:pt x="204451" y="125670"/>
                  <a:pt x="211931" y="120723"/>
                </a:cubicBezTo>
                <a:cubicBezTo>
                  <a:pt x="247829" y="99433"/>
                  <a:pt x="214337" y="117783"/>
                  <a:pt x="247650" y="87386"/>
                </a:cubicBezTo>
                <a:cubicBezTo>
                  <a:pt x="251054" y="83372"/>
                  <a:pt x="256003" y="82676"/>
                  <a:pt x="259556" y="77861"/>
                </a:cubicBezTo>
                <a:cubicBezTo>
                  <a:pt x="263985" y="71251"/>
                  <a:pt x="272517" y="64159"/>
                  <a:pt x="278606" y="58811"/>
                </a:cubicBezTo>
                <a:cubicBezTo>
                  <a:pt x="280714" y="56393"/>
                  <a:pt x="290224" y="40224"/>
                  <a:pt x="290512" y="39761"/>
                </a:cubicBezTo>
                <a:cubicBezTo>
                  <a:pt x="290928" y="46042"/>
                  <a:pt x="290931" y="51078"/>
                  <a:pt x="288131" y="56430"/>
                </a:cubicBezTo>
                <a:cubicBezTo>
                  <a:pt x="287048" y="62194"/>
                  <a:pt x="282590" y="66477"/>
                  <a:pt x="278606" y="70717"/>
                </a:cubicBezTo>
                <a:cubicBezTo>
                  <a:pt x="274769" y="77626"/>
                  <a:pt x="272282" y="81631"/>
                  <a:pt x="269081" y="87386"/>
                </a:cubicBezTo>
                <a:cubicBezTo>
                  <a:pt x="264544" y="93089"/>
                  <a:pt x="262524" y="99554"/>
                  <a:pt x="259556" y="106436"/>
                </a:cubicBezTo>
                <a:cubicBezTo>
                  <a:pt x="257245" y="111371"/>
                  <a:pt x="255089" y="114707"/>
                  <a:pt x="252412" y="118342"/>
                </a:cubicBezTo>
                <a:cubicBezTo>
                  <a:pt x="239741" y="142410"/>
                  <a:pt x="254839" y="121739"/>
                  <a:pt x="235744" y="146917"/>
                </a:cubicBezTo>
                <a:cubicBezTo>
                  <a:pt x="235348" y="149390"/>
                  <a:pt x="231234" y="155572"/>
                  <a:pt x="233362" y="154061"/>
                </a:cubicBezTo>
                <a:cubicBezTo>
                  <a:pt x="242309" y="148707"/>
                  <a:pt x="261754" y="125127"/>
                  <a:pt x="269081" y="115961"/>
                </a:cubicBezTo>
                <a:cubicBezTo>
                  <a:pt x="277285" y="108418"/>
                  <a:pt x="280161" y="101012"/>
                  <a:pt x="288131" y="96911"/>
                </a:cubicBezTo>
                <a:cubicBezTo>
                  <a:pt x="306323" y="84810"/>
                  <a:pt x="339293" y="67853"/>
                  <a:pt x="352425" y="39761"/>
                </a:cubicBezTo>
                <a:cubicBezTo>
                  <a:pt x="355003" y="33698"/>
                  <a:pt x="361535" y="27290"/>
                  <a:pt x="366712" y="20711"/>
                </a:cubicBezTo>
                <a:cubicBezTo>
                  <a:pt x="372191" y="14030"/>
                  <a:pt x="390579" y="-5134"/>
                  <a:pt x="385762" y="1661"/>
                </a:cubicBezTo>
                <a:cubicBezTo>
                  <a:pt x="383425" y="9267"/>
                  <a:pt x="374510" y="15141"/>
                  <a:pt x="366712" y="30236"/>
                </a:cubicBezTo>
                <a:cubicBezTo>
                  <a:pt x="365082" y="35245"/>
                  <a:pt x="359141" y="39723"/>
                  <a:pt x="357187" y="44523"/>
                </a:cubicBezTo>
                <a:cubicBezTo>
                  <a:pt x="355536" y="48680"/>
                  <a:pt x="352789" y="52858"/>
                  <a:pt x="350044" y="56430"/>
                </a:cubicBezTo>
                <a:cubicBezTo>
                  <a:pt x="346925" y="60926"/>
                  <a:pt x="343108" y="64408"/>
                  <a:pt x="340519" y="68336"/>
                </a:cubicBezTo>
                <a:cubicBezTo>
                  <a:pt x="336361" y="75825"/>
                  <a:pt x="331660" y="85443"/>
                  <a:pt x="326231" y="89767"/>
                </a:cubicBezTo>
                <a:cubicBezTo>
                  <a:pt x="301611" y="111807"/>
                  <a:pt x="328841" y="81305"/>
                  <a:pt x="309562" y="111198"/>
                </a:cubicBezTo>
                <a:cubicBezTo>
                  <a:pt x="306859" y="113418"/>
                  <a:pt x="300106" y="125937"/>
                  <a:pt x="300037" y="120723"/>
                </a:cubicBezTo>
                <a:cubicBezTo>
                  <a:pt x="300520" y="115931"/>
                  <a:pt x="306146" y="111571"/>
                  <a:pt x="309562" y="108817"/>
                </a:cubicBezTo>
                <a:cubicBezTo>
                  <a:pt x="314047" y="102751"/>
                  <a:pt x="320215" y="100519"/>
                  <a:pt x="323850" y="94530"/>
                </a:cubicBezTo>
                <a:cubicBezTo>
                  <a:pt x="330713" y="83065"/>
                  <a:pt x="337401" y="78376"/>
                  <a:pt x="347662" y="65955"/>
                </a:cubicBezTo>
                <a:cubicBezTo>
                  <a:pt x="352022" y="61625"/>
                  <a:pt x="353058" y="57611"/>
                  <a:pt x="357187" y="54048"/>
                </a:cubicBezTo>
                <a:cubicBezTo>
                  <a:pt x="363134" y="49833"/>
                  <a:pt x="368979" y="46267"/>
                  <a:pt x="373856" y="39761"/>
                </a:cubicBezTo>
                <a:cubicBezTo>
                  <a:pt x="379614" y="34415"/>
                  <a:pt x="390524" y="23091"/>
                  <a:pt x="390525" y="23092"/>
                </a:cubicBezTo>
                <a:cubicBezTo>
                  <a:pt x="382852" y="34348"/>
                  <a:pt x="380528" y="47841"/>
                  <a:pt x="371475" y="61192"/>
                </a:cubicBezTo>
                <a:cubicBezTo>
                  <a:pt x="367270" y="64561"/>
                  <a:pt x="362238" y="67959"/>
                  <a:pt x="359569" y="73098"/>
                </a:cubicBezTo>
                <a:cubicBezTo>
                  <a:pt x="351919" y="79014"/>
                  <a:pt x="348634" y="90504"/>
                  <a:pt x="345281" y="96911"/>
                </a:cubicBezTo>
                <a:cubicBezTo>
                  <a:pt x="340017" y="105328"/>
                  <a:pt x="334630" y="108831"/>
                  <a:pt x="328612" y="113580"/>
                </a:cubicBezTo>
                <a:cubicBezTo>
                  <a:pt x="323009" y="121457"/>
                  <a:pt x="317426" y="128845"/>
                  <a:pt x="314325" y="135011"/>
                </a:cubicBezTo>
                <a:cubicBezTo>
                  <a:pt x="310488" y="139897"/>
                  <a:pt x="306328" y="143579"/>
                  <a:pt x="302419" y="149298"/>
                </a:cubicBezTo>
                <a:cubicBezTo>
                  <a:pt x="300359" y="150838"/>
                  <a:pt x="294590" y="156532"/>
                  <a:pt x="297656" y="156442"/>
                </a:cubicBezTo>
                <a:cubicBezTo>
                  <a:pt x="300755" y="156430"/>
                  <a:pt x="305023" y="152286"/>
                  <a:pt x="307181" y="149298"/>
                </a:cubicBezTo>
                <a:cubicBezTo>
                  <a:pt x="336302" y="119497"/>
                  <a:pt x="312687" y="143032"/>
                  <a:pt x="330994" y="123105"/>
                </a:cubicBezTo>
                <a:cubicBezTo>
                  <a:pt x="341940" y="109973"/>
                  <a:pt x="354763" y="95699"/>
                  <a:pt x="366712" y="85005"/>
                </a:cubicBezTo>
                <a:cubicBezTo>
                  <a:pt x="382884" y="68985"/>
                  <a:pt x="385559" y="67272"/>
                  <a:pt x="400050" y="56430"/>
                </a:cubicBezTo>
                <a:cubicBezTo>
                  <a:pt x="419329" y="26097"/>
                  <a:pt x="422158" y="21674"/>
                  <a:pt x="411956" y="39761"/>
                </a:cubicBezTo>
                <a:cubicBezTo>
                  <a:pt x="410283" y="58523"/>
                  <a:pt x="412724" y="33700"/>
                  <a:pt x="397669" y="63573"/>
                </a:cubicBezTo>
                <a:cubicBezTo>
                  <a:pt x="393931" y="68819"/>
                  <a:pt x="386528" y="93210"/>
                  <a:pt x="381000" y="99292"/>
                </a:cubicBezTo>
                <a:cubicBezTo>
                  <a:pt x="373835" y="108788"/>
                  <a:pt x="366095" y="114517"/>
                  <a:pt x="359569" y="125486"/>
                </a:cubicBezTo>
                <a:cubicBezTo>
                  <a:pt x="350801" y="148534"/>
                  <a:pt x="356974" y="124155"/>
                  <a:pt x="345281" y="142155"/>
                </a:cubicBezTo>
                <a:cubicBezTo>
                  <a:pt x="343872" y="144727"/>
                  <a:pt x="337790" y="149463"/>
                  <a:pt x="340519" y="149298"/>
                </a:cubicBezTo>
                <a:cubicBezTo>
                  <a:pt x="345018" y="148984"/>
                  <a:pt x="348320" y="143565"/>
                  <a:pt x="352425" y="142155"/>
                </a:cubicBezTo>
                <a:cubicBezTo>
                  <a:pt x="368112" y="112782"/>
                  <a:pt x="345636" y="149264"/>
                  <a:pt x="378619" y="118342"/>
                </a:cubicBezTo>
                <a:cubicBezTo>
                  <a:pt x="387497" y="112106"/>
                  <a:pt x="399408" y="98031"/>
                  <a:pt x="409575" y="87386"/>
                </a:cubicBezTo>
                <a:cubicBezTo>
                  <a:pt x="413585" y="84105"/>
                  <a:pt x="416805" y="77315"/>
                  <a:pt x="421481" y="75480"/>
                </a:cubicBezTo>
                <a:cubicBezTo>
                  <a:pt x="424980" y="72760"/>
                  <a:pt x="433544" y="69601"/>
                  <a:pt x="435769" y="65955"/>
                </a:cubicBezTo>
                <a:cubicBezTo>
                  <a:pt x="436900" y="64083"/>
                  <a:pt x="439811" y="56253"/>
                  <a:pt x="440531" y="58811"/>
                </a:cubicBezTo>
                <a:cubicBezTo>
                  <a:pt x="443855" y="65385"/>
                  <a:pt x="431926" y="79671"/>
                  <a:pt x="431006" y="82623"/>
                </a:cubicBezTo>
                <a:cubicBezTo>
                  <a:pt x="429263" y="86368"/>
                  <a:pt x="427078" y="90371"/>
                  <a:pt x="426244" y="94530"/>
                </a:cubicBezTo>
                <a:cubicBezTo>
                  <a:pt x="423730" y="97899"/>
                  <a:pt x="421155" y="101953"/>
                  <a:pt x="419100" y="106436"/>
                </a:cubicBezTo>
                <a:cubicBezTo>
                  <a:pt x="418078" y="110699"/>
                  <a:pt x="416615" y="114965"/>
                  <a:pt x="414337" y="118342"/>
                </a:cubicBezTo>
                <a:cubicBezTo>
                  <a:pt x="411919" y="122262"/>
                  <a:pt x="407377" y="125745"/>
                  <a:pt x="404812" y="127867"/>
                </a:cubicBezTo>
                <a:cubicBezTo>
                  <a:pt x="402879" y="130114"/>
                  <a:pt x="392806" y="146632"/>
                  <a:pt x="392906" y="146917"/>
                </a:cubicBezTo>
                <a:cubicBezTo>
                  <a:pt x="394718" y="150059"/>
                  <a:pt x="399816" y="143524"/>
                  <a:pt x="402431" y="142155"/>
                </a:cubicBezTo>
                <a:cubicBezTo>
                  <a:pt x="413963" y="137290"/>
                  <a:pt x="432259" y="123040"/>
                  <a:pt x="440531" y="111198"/>
                </a:cubicBezTo>
                <a:cubicBezTo>
                  <a:pt x="444441" y="108078"/>
                  <a:pt x="446210" y="102762"/>
                  <a:pt x="450056" y="99292"/>
                </a:cubicBezTo>
                <a:cubicBezTo>
                  <a:pt x="452845" y="97359"/>
                  <a:pt x="455074" y="94624"/>
                  <a:pt x="457200" y="92148"/>
                </a:cubicBezTo>
                <a:cubicBezTo>
                  <a:pt x="458154" y="89806"/>
                  <a:pt x="459286" y="82884"/>
                  <a:pt x="459581" y="85005"/>
                </a:cubicBezTo>
                <a:cubicBezTo>
                  <a:pt x="459248" y="88283"/>
                  <a:pt x="458505" y="91389"/>
                  <a:pt x="457200" y="94530"/>
                </a:cubicBezTo>
                <a:cubicBezTo>
                  <a:pt x="456551" y="96938"/>
                  <a:pt x="454083" y="99132"/>
                  <a:pt x="452437" y="101673"/>
                </a:cubicBezTo>
                <a:cubicBezTo>
                  <a:pt x="450823" y="105521"/>
                  <a:pt x="449956" y="113677"/>
                  <a:pt x="447675" y="118342"/>
                </a:cubicBezTo>
                <a:cubicBezTo>
                  <a:pt x="446896" y="120786"/>
                  <a:pt x="444328" y="122977"/>
                  <a:pt x="442912" y="125486"/>
                </a:cubicBezTo>
                <a:cubicBezTo>
                  <a:pt x="437242" y="132576"/>
                  <a:pt x="436313" y="139814"/>
                  <a:pt x="433387" y="146917"/>
                </a:cubicBezTo>
                <a:cubicBezTo>
                  <a:pt x="432421" y="149443"/>
                  <a:pt x="428801" y="154577"/>
                  <a:pt x="431006" y="156442"/>
                </a:cubicBezTo>
                <a:cubicBezTo>
                  <a:pt x="432534" y="159212"/>
                  <a:pt x="437319" y="155735"/>
                  <a:pt x="440531" y="154061"/>
                </a:cubicBezTo>
                <a:cubicBezTo>
                  <a:pt x="443576" y="152204"/>
                  <a:pt x="447164" y="148147"/>
                  <a:pt x="450056" y="146917"/>
                </a:cubicBezTo>
                <a:cubicBezTo>
                  <a:pt x="453066" y="145036"/>
                  <a:pt x="459581" y="142155"/>
                  <a:pt x="459581" y="142155"/>
                </a:cubicBezTo>
              </a:path>
            </a:pathLst>
          </a:custGeom>
          <a:noFill/>
          <a:ln cap="rnd">
            <a:solidFill>
              <a:srgbClr val="FF9999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23812 w 459581"/>
                      <a:gd name="connsiteY0" fmla="*/ 34998 h 157166"/>
                      <a:gd name="connsiteX1" fmla="*/ 7144 w 459581"/>
                      <a:gd name="connsiteY1" fmla="*/ 65955 h 157166"/>
                      <a:gd name="connsiteX2" fmla="*/ 2381 w 459581"/>
                      <a:gd name="connsiteY2" fmla="*/ 77861 h 157166"/>
                      <a:gd name="connsiteX3" fmla="*/ 9525 w 459581"/>
                      <a:gd name="connsiteY3" fmla="*/ 75480 h 157166"/>
                      <a:gd name="connsiteX4" fmla="*/ 26194 w 459581"/>
                      <a:gd name="connsiteY4" fmla="*/ 61192 h 157166"/>
                      <a:gd name="connsiteX5" fmla="*/ 40481 w 459581"/>
                      <a:gd name="connsiteY5" fmla="*/ 44523 h 157166"/>
                      <a:gd name="connsiteX6" fmla="*/ 66675 w 459581"/>
                      <a:gd name="connsiteY6" fmla="*/ 27855 h 157166"/>
                      <a:gd name="connsiteX7" fmla="*/ 73819 w 459581"/>
                      <a:gd name="connsiteY7" fmla="*/ 20711 h 157166"/>
                      <a:gd name="connsiteX8" fmla="*/ 90487 w 459581"/>
                      <a:gd name="connsiteY8" fmla="*/ 8805 h 157166"/>
                      <a:gd name="connsiteX9" fmla="*/ 73819 w 459581"/>
                      <a:gd name="connsiteY9" fmla="*/ 37380 h 157166"/>
                      <a:gd name="connsiteX10" fmla="*/ 64294 w 459581"/>
                      <a:gd name="connsiteY10" fmla="*/ 56430 h 157166"/>
                      <a:gd name="connsiteX11" fmla="*/ 47625 w 459581"/>
                      <a:gd name="connsiteY11" fmla="*/ 77861 h 157166"/>
                      <a:gd name="connsiteX12" fmla="*/ 21431 w 459581"/>
                      <a:gd name="connsiteY12" fmla="*/ 118342 h 157166"/>
                      <a:gd name="connsiteX13" fmla="*/ 7144 w 459581"/>
                      <a:gd name="connsiteY13" fmla="*/ 130248 h 157166"/>
                      <a:gd name="connsiteX14" fmla="*/ 0 w 459581"/>
                      <a:gd name="connsiteY14" fmla="*/ 146917 h 157166"/>
                      <a:gd name="connsiteX15" fmla="*/ 7144 w 459581"/>
                      <a:gd name="connsiteY15" fmla="*/ 135011 h 157166"/>
                      <a:gd name="connsiteX16" fmla="*/ 23812 w 459581"/>
                      <a:gd name="connsiteY16" fmla="*/ 123105 h 157166"/>
                      <a:gd name="connsiteX17" fmla="*/ 30956 w 459581"/>
                      <a:gd name="connsiteY17" fmla="*/ 113580 h 157166"/>
                      <a:gd name="connsiteX18" fmla="*/ 42862 w 459581"/>
                      <a:gd name="connsiteY18" fmla="*/ 101673 h 157166"/>
                      <a:gd name="connsiteX19" fmla="*/ 73819 w 459581"/>
                      <a:gd name="connsiteY19" fmla="*/ 68336 h 157166"/>
                      <a:gd name="connsiteX20" fmla="*/ 92869 w 459581"/>
                      <a:gd name="connsiteY20" fmla="*/ 51667 h 157166"/>
                      <a:gd name="connsiteX21" fmla="*/ 92869 w 459581"/>
                      <a:gd name="connsiteY21" fmla="*/ 68336 h 157166"/>
                      <a:gd name="connsiteX22" fmla="*/ 80962 w 459581"/>
                      <a:gd name="connsiteY22" fmla="*/ 104055 h 157166"/>
                      <a:gd name="connsiteX23" fmla="*/ 76200 w 459581"/>
                      <a:gd name="connsiteY23" fmla="*/ 111198 h 157166"/>
                      <a:gd name="connsiteX24" fmla="*/ 61912 w 459581"/>
                      <a:gd name="connsiteY24" fmla="*/ 130248 h 157166"/>
                      <a:gd name="connsiteX25" fmla="*/ 59531 w 459581"/>
                      <a:gd name="connsiteY25" fmla="*/ 142155 h 157166"/>
                      <a:gd name="connsiteX26" fmla="*/ 73819 w 459581"/>
                      <a:gd name="connsiteY26" fmla="*/ 123105 h 157166"/>
                      <a:gd name="connsiteX27" fmla="*/ 85725 w 459581"/>
                      <a:gd name="connsiteY27" fmla="*/ 113580 h 157166"/>
                      <a:gd name="connsiteX28" fmla="*/ 126206 w 459581"/>
                      <a:gd name="connsiteY28" fmla="*/ 73098 h 157166"/>
                      <a:gd name="connsiteX29" fmla="*/ 164306 w 459581"/>
                      <a:gd name="connsiteY29" fmla="*/ 42142 h 157166"/>
                      <a:gd name="connsiteX30" fmla="*/ 190500 w 459581"/>
                      <a:gd name="connsiteY30" fmla="*/ 13567 h 157166"/>
                      <a:gd name="connsiteX31" fmla="*/ 185737 w 459581"/>
                      <a:gd name="connsiteY31" fmla="*/ 25473 h 157166"/>
                      <a:gd name="connsiteX32" fmla="*/ 180975 w 459581"/>
                      <a:gd name="connsiteY32" fmla="*/ 32617 h 157166"/>
                      <a:gd name="connsiteX33" fmla="*/ 171450 w 459581"/>
                      <a:gd name="connsiteY33" fmla="*/ 49286 h 157166"/>
                      <a:gd name="connsiteX34" fmla="*/ 166687 w 459581"/>
                      <a:gd name="connsiteY34" fmla="*/ 58811 h 157166"/>
                      <a:gd name="connsiteX35" fmla="*/ 145256 w 459581"/>
                      <a:gd name="connsiteY35" fmla="*/ 80242 h 157166"/>
                      <a:gd name="connsiteX36" fmla="*/ 114300 w 459581"/>
                      <a:gd name="connsiteY36" fmla="*/ 115961 h 157166"/>
                      <a:gd name="connsiteX37" fmla="*/ 102394 w 459581"/>
                      <a:gd name="connsiteY37" fmla="*/ 130248 h 157166"/>
                      <a:gd name="connsiteX38" fmla="*/ 114300 w 459581"/>
                      <a:gd name="connsiteY38" fmla="*/ 118342 h 157166"/>
                      <a:gd name="connsiteX39" fmla="*/ 161925 w 459581"/>
                      <a:gd name="connsiteY39" fmla="*/ 80242 h 157166"/>
                      <a:gd name="connsiteX40" fmla="*/ 207169 w 459581"/>
                      <a:gd name="connsiteY40" fmla="*/ 39761 h 157166"/>
                      <a:gd name="connsiteX41" fmla="*/ 240506 w 459581"/>
                      <a:gd name="connsiteY41" fmla="*/ 11186 h 157166"/>
                      <a:gd name="connsiteX42" fmla="*/ 247650 w 459581"/>
                      <a:gd name="connsiteY42" fmla="*/ 4042 h 157166"/>
                      <a:gd name="connsiteX43" fmla="*/ 254794 w 459581"/>
                      <a:gd name="connsiteY43" fmla="*/ 1661 h 157166"/>
                      <a:gd name="connsiteX44" fmla="*/ 235744 w 459581"/>
                      <a:gd name="connsiteY44" fmla="*/ 30236 h 157166"/>
                      <a:gd name="connsiteX45" fmla="*/ 228600 w 459581"/>
                      <a:gd name="connsiteY45" fmla="*/ 37380 h 157166"/>
                      <a:gd name="connsiteX46" fmla="*/ 211931 w 459581"/>
                      <a:gd name="connsiteY46" fmla="*/ 61192 h 157166"/>
                      <a:gd name="connsiteX47" fmla="*/ 200025 w 459581"/>
                      <a:gd name="connsiteY47" fmla="*/ 73098 h 157166"/>
                      <a:gd name="connsiteX48" fmla="*/ 180975 w 459581"/>
                      <a:gd name="connsiteY48" fmla="*/ 99292 h 157166"/>
                      <a:gd name="connsiteX49" fmla="*/ 169069 w 459581"/>
                      <a:gd name="connsiteY49" fmla="*/ 111198 h 157166"/>
                      <a:gd name="connsiteX50" fmla="*/ 164306 w 459581"/>
                      <a:gd name="connsiteY50" fmla="*/ 118342 h 157166"/>
                      <a:gd name="connsiteX51" fmla="*/ 171450 w 459581"/>
                      <a:gd name="connsiteY51" fmla="*/ 108817 h 157166"/>
                      <a:gd name="connsiteX52" fmla="*/ 183356 w 459581"/>
                      <a:gd name="connsiteY52" fmla="*/ 99292 h 157166"/>
                      <a:gd name="connsiteX53" fmla="*/ 209550 w 459581"/>
                      <a:gd name="connsiteY53" fmla="*/ 75480 h 157166"/>
                      <a:gd name="connsiteX54" fmla="*/ 252412 w 459581"/>
                      <a:gd name="connsiteY54" fmla="*/ 51667 h 157166"/>
                      <a:gd name="connsiteX55" fmla="*/ 271462 w 459581"/>
                      <a:gd name="connsiteY55" fmla="*/ 34998 h 157166"/>
                      <a:gd name="connsiteX56" fmla="*/ 283369 w 459581"/>
                      <a:gd name="connsiteY56" fmla="*/ 27855 h 157166"/>
                      <a:gd name="connsiteX57" fmla="*/ 290512 w 459581"/>
                      <a:gd name="connsiteY57" fmla="*/ 23092 h 157166"/>
                      <a:gd name="connsiteX58" fmla="*/ 276225 w 459581"/>
                      <a:gd name="connsiteY58" fmla="*/ 46905 h 157166"/>
                      <a:gd name="connsiteX59" fmla="*/ 261937 w 459581"/>
                      <a:gd name="connsiteY59" fmla="*/ 61192 h 157166"/>
                      <a:gd name="connsiteX60" fmla="*/ 254794 w 459581"/>
                      <a:gd name="connsiteY60" fmla="*/ 65955 h 157166"/>
                      <a:gd name="connsiteX61" fmla="*/ 233362 w 459581"/>
                      <a:gd name="connsiteY61" fmla="*/ 89767 h 157166"/>
                      <a:gd name="connsiteX62" fmla="*/ 216694 w 459581"/>
                      <a:gd name="connsiteY62" fmla="*/ 118342 h 157166"/>
                      <a:gd name="connsiteX63" fmla="*/ 209550 w 459581"/>
                      <a:gd name="connsiteY63" fmla="*/ 123105 h 157166"/>
                      <a:gd name="connsiteX64" fmla="*/ 188119 w 459581"/>
                      <a:gd name="connsiteY64" fmla="*/ 146917 h 157166"/>
                      <a:gd name="connsiteX65" fmla="*/ 183356 w 459581"/>
                      <a:gd name="connsiteY65" fmla="*/ 154061 h 157166"/>
                      <a:gd name="connsiteX66" fmla="*/ 188119 w 459581"/>
                      <a:gd name="connsiteY66" fmla="*/ 149298 h 157166"/>
                      <a:gd name="connsiteX67" fmla="*/ 211931 w 459581"/>
                      <a:gd name="connsiteY67" fmla="*/ 120723 h 157166"/>
                      <a:gd name="connsiteX68" fmla="*/ 247650 w 459581"/>
                      <a:gd name="connsiteY68" fmla="*/ 87386 h 157166"/>
                      <a:gd name="connsiteX69" fmla="*/ 259556 w 459581"/>
                      <a:gd name="connsiteY69" fmla="*/ 77861 h 157166"/>
                      <a:gd name="connsiteX70" fmla="*/ 278606 w 459581"/>
                      <a:gd name="connsiteY70" fmla="*/ 58811 h 157166"/>
                      <a:gd name="connsiteX71" fmla="*/ 290512 w 459581"/>
                      <a:gd name="connsiteY71" fmla="*/ 39761 h 157166"/>
                      <a:gd name="connsiteX72" fmla="*/ 288131 w 459581"/>
                      <a:gd name="connsiteY72" fmla="*/ 56430 h 157166"/>
                      <a:gd name="connsiteX73" fmla="*/ 278606 w 459581"/>
                      <a:gd name="connsiteY73" fmla="*/ 70717 h 157166"/>
                      <a:gd name="connsiteX74" fmla="*/ 269081 w 459581"/>
                      <a:gd name="connsiteY74" fmla="*/ 87386 h 157166"/>
                      <a:gd name="connsiteX75" fmla="*/ 259556 w 459581"/>
                      <a:gd name="connsiteY75" fmla="*/ 106436 h 157166"/>
                      <a:gd name="connsiteX76" fmla="*/ 252412 w 459581"/>
                      <a:gd name="connsiteY76" fmla="*/ 118342 h 157166"/>
                      <a:gd name="connsiteX77" fmla="*/ 235744 w 459581"/>
                      <a:gd name="connsiteY77" fmla="*/ 146917 h 157166"/>
                      <a:gd name="connsiteX78" fmla="*/ 233362 w 459581"/>
                      <a:gd name="connsiteY78" fmla="*/ 154061 h 157166"/>
                      <a:gd name="connsiteX79" fmla="*/ 269081 w 459581"/>
                      <a:gd name="connsiteY79" fmla="*/ 115961 h 157166"/>
                      <a:gd name="connsiteX80" fmla="*/ 288131 w 459581"/>
                      <a:gd name="connsiteY80" fmla="*/ 96911 h 157166"/>
                      <a:gd name="connsiteX81" fmla="*/ 352425 w 459581"/>
                      <a:gd name="connsiteY81" fmla="*/ 39761 h 157166"/>
                      <a:gd name="connsiteX82" fmla="*/ 366712 w 459581"/>
                      <a:gd name="connsiteY82" fmla="*/ 20711 h 157166"/>
                      <a:gd name="connsiteX83" fmla="*/ 385762 w 459581"/>
                      <a:gd name="connsiteY83" fmla="*/ 1661 h 157166"/>
                      <a:gd name="connsiteX84" fmla="*/ 366712 w 459581"/>
                      <a:gd name="connsiteY84" fmla="*/ 30236 h 157166"/>
                      <a:gd name="connsiteX85" fmla="*/ 357187 w 459581"/>
                      <a:gd name="connsiteY85" fmla="*/ 44523 h 157166"/>
                      <a:gd name="connsiteX86" fmla="*/ 350044 w 459581"/>
                      <a:gd name="connsiteY86" fmla="*/ 56430 h 157166"/>
                      <a:gd name="connsiteX87" fmla="*/ 340519 w 459581"/>
                      <a:gd name="connsiteY87" fmla="*/ 68336 h 157166"/>
                      <a:gd name="connsiteX88" fmla="*/ 326231 w 459581"/>
                      <a:gd name="connsiteY88" fmla="*/ 89767 h 157166"/>
                      <a:gd name="connsiteX89" fmla="*/ 309562 w 459581"/>
                      <a:gd name="connsiteY89" fmla="*/ 111198 h 157166"/>
                      <a:gd name="connsiteX90" fmla="*/ 300037 w 459581"/>
                      <a:gd name="connsiteY90" fmla="*/ 120723 h 157166"/>
                      <a:gd name="connsiteX91" fmla="*/ 309562 w 459581"/>
                      <a:gd name="connsiteY91" fmla="*/ 108817 h 157166"/>
                      <a:gd name="connsiteX92" fmla="*/ 323850 w 459581"/>
                      <a:gd name="connsiteY92" fmla="*/ 94530 h 157166"/>
                      <a:gd name="connsiteX93" fmla="*/ 347662 w 459581"/>
                      <a:gd name="connsiteY93" fmla="*/ 65955 h 157166"/>
                      <a:gd name="connsiteX94" fmla="*/ 357187 w 459581"/>
                      <a:gd name="connsiteY94" fmla="*/ 54048 h 157166"/>
                      <a:gd name="connsiteX95" fmla="*/ 373856 w 459581"/>
                      <a:gd name="connsiteY95" fmla="*/ 39761 h 157166"/>
                      <a:gd name="connsiteX96" fmla="*/ 390525 w 459581"/>
                      <a:gd name="connsiteY96" fmla="*/ 23092 h 157166"/>
                      <a:gd name="connsiteX97" fmla="*/ 371475 w 459581"/>
                      <a:gd name="connsiteY97" fmla="*/ 61192 h 157166"/>
                      <a:gd name="connsiteX98" fmla="*/ 359569 w 459581"/>
                      <a:gd name="connsiteY98" fmla="*/ 73098 h 157166"/>
                      <a:gd name="connsiteX99" fmla="*/ 345281 w 459581"/>
                      <a:gd name="connsiteY99" fmla="*/ 96911 h 157166"/>
                      <a:gd name="connsiteX100" fmla="*/ 328612 w 459581"/>
                      <a:gd name="connsiteY100" fmla="*/ 113580 h 157166"/>
                      <a:gd name="connsiteX101" fmla="*/ 314325 w 459581"/>
                      <a:gd name="connsiteY101" fmla="*/ 135011 h 157166"/>
                      <a:gd name="connsiteX102" fmla="*/ 302419 w 459581"/>
                      <a:gd name="connsiteY102" fmla="*/ 149298 h 157166"/>
                      <a:gd name="connsiteX103" fmla="*/ 297656 w 459581"/>
                      <a:gd name="connsiteY103" fmla="*/ 156442 h 157166"/>
                      <a:gd name="connsiteX104" fmla="*/ 307181 w 459581"/>
                      <a:gd name="connsiteY104" fmla="*/ 149298 h 157166"/>
                      <a:gd name="connsiteX105" fmla="*/ 330994 w 459581"/>
                      <a:gd name="connsiteY105" fmla="*/ 123105 h 157166"/>
                      <a:gd name="connsiteX106" fmla="*/ 366712 w 459581"/>
                      <a:gd name="connsiteY106" fmla="*/ 85005 h 157166"/>
                      <a:gd name="connsiteX107" fmla="*/ 400050 w 459581"/>
                      <a:gd name="connsiteY107" fmla="*/ 56430 h 157166"/>
                      <a:gd name="connsiteX108" fmla="*/ 411956 w 459581"/>
                      <a:gd name="connsiteY108" fmla="*/ 39761 h 157166"/>
                      <a:gd name="connsiteX109" fmla="*/ 397669 w 459581"/>
                      <a:gd name="connsiteY109" fmla="*/ 63573 h 157166"/>
                      <a:gd name="connsiteX110" fmla="*/ 381000 w 459581"/>
                      <a:gd name="connsiteY110" fmla="*/ 99292 h 157166"/>
                      <a:gd name="connsiteX111" fmla="*/ 359569 w 459581"/>
                      <a:gd name="connsiteY111" fmla="*/ 125486 h 157166"/>
                      <a:gd name="connsiteX112" fmla="*/ 345281 w 459581"/>
                      <a:gd name="connsiteY112" fmla="*/ 142155 h 157166"/>
                      <a:gd name="connsiteX113" fmla="*/ 340519 w 459581"/>
                      <a:gd name="connsiteY113" fmla="*/ 149298 h 157166"/>
                      <a:gd name="connsiteX114" fmla="*/ 352425 w 459581"/>
                      <a:gd name="connsiteY114" fmla="*/ 142155 h 157166"/>
                      <a:gd name="connsiteX115" fmla="*/ 378619 w 459581"/>
                      <a:gd name="connsiteY115" fmla="*/ 118342 h 157166"/>
                      <a:gd name="connsiteX116" fmla="*/ 409575 w 459581"/>
                      <a:gd name="connsiteY116" fmla="*/ 87386 h 157166"/>
                      <a:gd name="connsiteX117" fmla="*/ 421481 w 459581"/>
                      <a:gd name="connsiteY117" fmla="*/ 75480 h 157166"/>
                      <a:gd name="connsiteX118" fmla="*/ 435769 w 459581"/>
                      <a:gd name="connsiteY118" fmla="*/ 65955 h 157166"/>
                      <a:gd name="connsiteX119" fmla="*/ 440531 w 459581"/>
                      <a:gd name="connsiteY119" fmla="*/ 58811 h 157166"/>
                      <a:gd name="connsiteX120" fmla="*/ 431006 w 459581"/>
                      <a:gd name="connsiteY120" fmla="*/ 82623 h 157166"/>
                      <a:gd name="connsiteX121" fmla="*/ 426244 w 459581"/>
                      <a:gd name="connsiteY121" fmla="*/ 94530 h 157166"/>
                      <a:gd name="connsiteX122" fmla="*/ 419100 w 459581"/>
                      <a:gd name="connsiteY122" fmla="*/ 106436 h 157166"/>
                      <a:gd name="connsiteX123" fmla="*/ 414337 w 459581"/>
                      <a:gd name="connsiteY123" fmla="*/ 118342 h 157166"/>
                      <a:gd name="connsiteX124" fmla="*/ 404812 w 459581"/>
                      <a:gd name="connsiteY124" fmla="*/ 127867 h 157166"/>
                      <a:gd name="connsiteX125" fmla="*/ 392906 w 459581"/>
                      <a:gd name="connsiteY125" fmla="*/ 146917 h 157166"/>
                      <a:gd name="connsiteX126" fmla="*/ 402431 w 459581"/>
                      <a:gd name="connsiteY126" fmla="*/ 142155 h 157166"/>
                      <a:gd name="connsiteX127" fmla="*/ 440531 w 459581"/>
                      <a:gd name="connsiteY127" fmla="*/ 111198 h 157166"/>
                      <a:gd name="connsiteX128" fmla="*/ 450056 w 459581"/>
                      <a:gd name="connsiteY128" fmla="*/ 99292 h 157166"/>
                      <a:gd name="connsiteX129" fmla="*/ 457200 w 459581"/>
                      <a:gd name="connsiteY129" fmla="*/ 92148 h 157166"/>
                      <a:gd name="connsiteX130" fmla="*/ 459581 w 459581"/>
                      <a:gd name="connsiteY130" fmla="*/ 85005 h 157166"/>
                      <a:gd name="connsiteX131" fmla="*/ 457200 w 459581"/>
                      <a:gd name="connsiteY131" fmla="*/ 94530 h 157166"/>
                      <a:gd name="connsiteX132" fmla="*/ 452437 w 459581"/>
                      <a:gd name="connsiteY132" fmla="*/ 101673 h 157166"/>
                      <a:gd name="connsiteX133" fmla="*/ 447675 w 459581"/>
                      <a:gd name="connsiteY133" fmla="*/ 118342 h 157166"/>
                      <a:gd name="connsiteX134" fmla="*/ 442912 w 459581"/>
                      <a:gd name="connsiteY134" fmla="*/ 125486 h 157166"/>
                      <a:gd name="connsiteX135" fmla="*/ 433387 w 459581"/>
                      <a:gd name="connsiteY135" fmla="*/ 146917 h 157166"/>
                      <a:gd name="connsiteX136" fmla="*/ 431006 w 459581"/>
                      <a:gd name="connsiteY136" fmla="*/ 156442 h 157166"/>
                      <a:gd name="connsiteX137" fmla="*/ 440531 w 459581"/>
                      <a:gd name="connsiteY137" fmla="*/ 154061 h 157166"/>
                      <a:gd name="connsiteX138" fmla="*/ 450056 w 459581"/>
                      <a:gd name="connsiteY138" fmla="*/ 146917 h 157166"/>
                      <a:gd name="connsiteX139" fmla="*/ 459581 w 459581"/>
                      <a:gd name="connsiteY139" fmla="*/ 142155 h 15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</a:cxnLst>
                    <a:rect l="l" t="t" r="r" b="b"/>
                    <a:pathLst>
                      <a:path w="459581" h="157166">
                        <a:moveTo>
                          <a:pt x="23812" y="34998"/>
                        </a:moveTo>
                        <a:cubicBezTo>
                          <a:pt x="5356" y="78067"/>
                          <a:pt x="28599" y="26621"/>
                          <a:pt x="7144" y="65955"/>
                        </a:cubicBezTo>
                        <a:cubicBezTo>
                          <a:pt x="5097" y="69708"/>
                          <a:pt x="1344" y="73714"/>
                          <a:pt x="2381" y="77861"/>
                        </a:cubicBezTo>
                        <a:cubicBezTo>
                          <a:pt x="2990" y="80296"/>
                          <a:pt x="7144" y="76274"/>
                          <a:pt x="9525" y="75480"/>
                        </a:cubicBezTo>
                        <a:cubicBezTo>
                          <a:pt x="15081" y="70717"/>
                          <a:pt x="21019" y="66367"/>
                          <a:pt x="26194" y="61192"/>
                        </a:cubicBezTo>
                        <a:cubicBezTo>
                          <a:pt x="31369" y="56017"/>
                          <a:pt x="35087" y="49468"/>
                          <a:pt x="40481" y="44523"/>
                        </a:cubicBezTo>
                        <a:cubicBezTo>
                          <a:pt x="50129" y="35679"/>
                          <a:pt x="56726" y="35316"/>
                          <a:pt x="66675" y="27855"/>
                        </a:cubicBezTo>
                        <a:cubicBezTo>
                          <a:pt x="69369" y="25834"/>
                          <a:pt x="71262" y="22903"/>
                          <a:pt x="73819" y="20711"/>
                        </a:cubicBezTo>
                        <a:cubicBezTo>
                          <a:pt x="78989" y="16280"/>
                          <a:pt x="84833" y="12575"/>
                          <a:pt x="90487" y="8805"/>
                        </a:cubicBezTo>
                        <a:cubicBezTo>
                          <a:pt x="72970" y="49682"/>
                          <a:pt x="94160" y="4325"/>
                          <a:pt x="73819" y="37380"/>
                        </a:cubicBezTo>
                        <a:cubicBezTo>
                          <a:pt x="70098" y="43426"/>
                          <a:pt x="68151" y="50469"/>
                          <a:pt x="64294" y="56430"/>
                        </a:cubicBezTo>
                        <a:cubicBezTo>
                          <a:pt x="59377" y="64028"/>
                          <a:pt x="52115" y="70003"/>
                          <a:pt x="47625" y="77861"/>
                        </a:cubicBezTo>
                        <a:cubicBezTo>
                          <a:pt x="39483" y="92111"/>
                          <a:pt x="32399" y="105687"/>
                          <a:pt x="21431" y="118342"/>
                        </a:cubicBezTo>
                        <a:cubicBezTo>
                          <a:pt x="17371" y="123027"/>
                          <a:pt x="11906" y="126279"/>
                          <a:pt x="7144" y="130248"/>
                        </a:cubicBezTo>
                        <a:cubicBezTo>
                          <a:pt x="4763" y="135804"/>
                          <a:pt x="0" y="140872"/>
                          <a:pt x="0" y="146917"/>
                        </a:cubicBezTo>
                        <a:cubicBezTo>
                          <a:pt x="0" y="151545"/>
                          <a:pt x="3871" y="138284"/>
                          <a:pt x="7144" y="135011"/>
                        </a:cubicBezTo>
                        <a:cubicBezTo>
                          <a:pt x="11972" y="130183"/>
                          <a:pt x="18737" y="127673"/>
                          <a:pt x="23812" y="123105"/>
                        </a:cubicBezTo>
                        <a:cubicBezTo>
                          <a:pt x="26762" y="120450"/>
                          <a:pt x="28319" y="116546"/>
                          <a:pt x="30956" y="113580"/>
                        </a:cubicBezTo>
                        <a:cubicBezTo>
                          <a:pt x="34685" y="109385"/>
                          <a:pt x="39069" y="105810"/>
                          <a:pt x="42862" y="101673"/>
                        </a:cubicBezTo>
                        <a:cubicBezTo>
                          <a:pt x="78417" y="62887"/>
                          <a:pt x="34631" y="107524"/>
                          <a:pt x="73819" y="68336"/>
                        </a:cubicBezTo>
                        <a:cubicBezTo>
                          <a:pt x="87749" y="54406"/>
                          <a:pt x="81055" y="59543"/>
                          <a:pt x="92869" y="51667"/>
                        </a:cubicBezTo>
                        <a:cubicBezTo>
                          <a:pt x="100867" y="67665"/>
                          <a:pt x="98023" y="55084"/>
                          <a:pt x="92869" y="68336"/>
                        </a:cubicBezTo>
                        <a:cubicBezTo>
                          <a:pt x="88320" y="80033"/>
                          <a:pt x="87924" y="93612"/>
                          <a:pt x="80962" y="104055"/>
                        </a:cubicBezTo>
                        <a:cubicBezTo>
                          <a:pt x="79375" y="106436"/>
                          <a:pt x="77917" y="108909"/>
                          <a:pt x="76200" y="111198"/>
                        </a:cubicBezTo>
                        <a:cubicBezTo>
                          <a:pt x="59221" y="133838"/>
                          <a:pt x="72685" y="114092"/>
                          <a:pt x="61912" y="130248"/>
                        </a:cubicBezTo>
                        <a:cubicBezTo>
                          <a:pt x="61118" y="134217"/>
                          <a:pt x="56060" y="144237"/>
                          <a:pt x="59531" y="142155"/>
                        </a:cubicBezTo>
                        <a:cubicBezTo>
                          <a:pt x="66338" y="138072"/>
                          <a:pt x="68455" y="128956"/>
                          <a:pt x="73819" y="123105"/>
                        </a:cubicBezTo>
                        <a:cubicBezTo>
                          <a:pt x="77253" y="119358"/>
                          <a:pt x="82049" y="117089"/>
                          <a:pt x="85725" y="113580"/>
                        </a:cubicBezTo>
                        <a:cubicBezTo>
                          <a:pt x="99529" y="100403"/>
                          <a:pt x="110328" y="83683"/>
                          <a:pt x="126206" y="73098"/>
                        </a:cubicBezTo>
                        <a:cubicBezTo>
                          <a:pt x="143204" y="61766"/>
                          <a:pt x="147760" y="59722"/>
                          <a:pt x="164306" y="42142"/>
                        </a:cubicBezTo>
                        <a:cubicBezTo>
                          <a:pt x="199530" y="4716"/>
                          <a:pt x="160943" y="37213"/>
                          <a:pt x="190500" y="13567"/>
                        </a:cubicBezTo>
                        <a:cubicBezTo>
                          <a:pt x="188912" y="17536"/>
                          <a:pt x="187649" y="21650"/>
                          <a:pt x="185737" y="25473"/>
                        </a:cubicBezTo>
                        <a:cubicBezTo>
                          <a:pt x="184457" y="28033"/>
                          <a:pt x="182447" y="30163"/>
                          <a:pt x="180975" y="32617"/>
                        </a:cubicBezTo>
                        <a:cubicBezTo>
                          <a:pt x="177683" y="38105"/>
                          <a:pt x="174514" y="43668"/>
                          <a:pt x="171450" y="49286"/>
                        </a:cubicBezTo>
                        <a:cubicBezTo>
                          <a:pt x="169750" y="52402"/>
                          <a:pt x="168723" y="55903"/>
                          <a:pt x="166687" y="58811"/>
                        </a:cubicBezTo>
                        <a:cubicBezTo>
                          <a:pt x="157106" y="72497"/>
                          <a:pt x="156625" y="71715"/>
                          <a:pt x="145256" y="80242"/>
                        </a:cubicBezTo>
                        <a:cubicBezTo>
                          <a:pt x="124315" y="113749"/>
                          <a:pt x="144127" y="86134"/>
                          <a:pt x="114300" y="115961"/>
                        </a:cubicBezTo>
                        <a:cubicBezTo>
                          <a:pt x="109917" y="120344"/>
                          <a:pt x="102394" y="124049"/>
                          <a:pt x="102394" y="130248"/>
                        </a:cubicBezTo>
                        <a:cubicBezTo>
                          <a:pt x="102394" y="135861"/>
                          <a:pt x="109917" y="121848"/>
                          <a:pt x="114300" y="118342"/>
                        </a:cubicBezTo>
                        <a:cubicBezTo>
                          <a:pt x="130175" y="105642"/>
                          <a:pt x="147550" y="94617"/>
                          <a:pt x="161925" y="80242"/>
                        </a:cubicBezTo>
                        <a:cubicBezTo>
                          <a:pt x="222590" y="19577"/>
                          <a:pt x="165720" y="73315"/>
                          <a:pt x="207169" y="39761"/>
                        </a:cubicBezTo>
                        <a:cubicBezTo>
                          <a:pt x="218545" y="30552"/>
                          <a:pt x="230157" y="21535"/>
                          <a:pt x="240506" y="11186"/>
                        </a:cubicBezTo>
                        <a:cubicBezTo>
                          <a:pt x="242887" y="8805"/>
                          <a:pt x="244848" y="5910"/>
                          <a:pt x="247650" y="4042"/>
                        </a:cubicBezTo>
                        <a:cubicBezTo>
                          <a:pt x="249739" y="2650"/>
                          <a:pt x="252413" y="2455"/>
                          <a:pt x="254794" y="1661"/>
                        </a:cubicBezTo>
                        <a:cubicBezTo>
                          <a:pt x="224053" y="40087"/>
                          <a:pt x="269471" y="-17946"/>
                          <a:pt x="235744" y="30236"/>
                        </a:cubicBezTo>
                        <a:cubicBezTo>
                          <a:pt x="233813" y="32995"/>
                          <a:pt x="230668" y="34722"/>
                          <a:pt x="228600" y="37380"/>
                        </a:cubicBezTo>
                        <a:cubicBezTo>
                          <a:pt x="221013" y="47135"/>
                          <a:pt x="219639" y="52520"/>
                          <a:pt x="211931" y="61192"/>
                        </a:cubicBezTo>
                        <a:cubicBezTo>
                          <a:pt x="208202" y="65387"/>
                          <a:pt x="203800" y="68945"/>
                          <a:pt x="200025" y="73098"/>
                        </a:cubicBezTo>
                        <a:cubicBezTo>
                          <a:pt x="156618" y="120848"/>
                          <a:pt x="212615" y="59743"/>
                          <a:pt x="180975" y="99292"/>
                        </a:cubicBezTo>
                        <a:cubicBezTo>
                          <a:pt x="177469" y="103675"/>
                          <a:pt x="172765" y="106974"/>
                          <a:pt x="169069" y="111198"/>
                        </a:cubicBezTo>
                        <a:cubicBezTo>
                          <a:pt x="167184" y="113352"/>
                          <a:pt x="162282" y="120366"/>
                          <a:pt x="164306" y="118342"/>
                        </a:cubicBezTo>
                        <a:cubicBezTo>
                          <a:pt x="167112" y="115536"/>
                          <a:pt x="168644" y="111623"/>
                          <a:pt x="171450" y="108817"/>
                        </a:cubicBezTo>
                        <a:cubicBezTo>
                          <a:pt x="175044" y="105223"/>
                          <a:pt x="179557" y="102669"/>
                          <a:pt x="183356" y="99292"/>
                        </a:cubicBezTo>
                        <a:cubicBezTo>
                          <a:pt x="205359" y="79733"/>
                          <a:pt x="177569" y="100608"/>
                          <a:pt x="209550" y="75480"/>
                        </a:cubicBezTo>
                        <a:cubicBezTo>
                          <a:pt x="249193" y="44332"/>
                          <a:pt x="198696" y="85594"/>
                          <a:pt x="252412" y="51667"/>
                        </a:cubicBezTo>
                        <a:cubicBezTo>
                          <a:pt x="259546" y="47161"/>
                          <a:pt x="264774" y="40142"/>
                          <a:pt x="271462" y="34998"/>
                        </a:cubicBezTo>
                        <a:cubicBezTo>
                          <a:pt x="275131" y="32176"/>
                          <a:pt x="279444" y="30308"/>
                          <a:pt x="283369" y="27855"/>
                        </a:cubicBezTo>
                        <a:cubicBezTo>
                          <a:pt x="285796" y="26338"/>
                          <a:pt x="288131" y="24680"/>
                          <a:pt x="290512" y="23092"/>
                        </a:cubicBezTo>
                        <a:cubicBezTo>
                          <a:pt x="285863" y="32390"/>
                          <a:pt x="283409" y="38285"/>
                          <a:pt x="276225" y="46905"/>
                        </a:cubicBezTo>
                        <a:cubicBezTo>
                          <a:pt x="271913" y="52079"/>
                          <a:pt x="266971" y="56717"/>
                          <a:pt x="261937" y="61192"/>
                        </a:cubicBezTo>
                        <a:cubicBezTo>
                          <a:pt x="259798" y="63093"/>
                          <a:pt x="256818" y="63931"/>
                          <a:pt x="254794" y="65955"/>
                        </a:cubicBezTo>
                        <a:cubicBezTo>
                          <a:pt x="247243" y="73506"/>
                          <a:pt x="239643" y="81131"/>
                          <a:pt x="233362" y="89767"/>
                        </a:cubicBezTo>
                        <a:cubicBezTo>
                          <a:pt x="226876" y="98685"/>
                          <a:pt x="223103" y="109369"/>
                          <a:pt x="216694" y="118342"/>
                        </a:cubicBezTo>
                        <a:cubicBezTo>
                          <a:pt x="215030" y="120671"/>
                          <a:pt x="211574" y="121081"/>
                          <a:pt x="209550" y="123105"/>
                        </a:cubicBezTo>
                        <a:cubicBezTo>
                          <a:pt x="201999" y="130656"/>
                          <a:pt x="195017" y="138765"/>
                          <a:pt x="188119" y="146917"/>
                        </a:cubicBezTo>
                        <a:cubicBezTo>
                          <a:pt x="186270" y="149102"/>
                          <a:pt x="183356" y="151199"/>
                          <a:pt x="183356" y="154061"/>
                        </a:cubicBezTo>
                        <a:cubicBezTo>
                          <a:pt x="183356" y="156306"/>
                          <a:pt x="186658" y="151003"/>
                          <a:pt x="188119" y="149298"/>
                        </a:cubicBezTo>
                        <a:cubicBezTo>
                          <a:pt x="196188" y="139884"/>
                          <a:pt x="201842" y="127929"/>
                          <a:pt x="211931" y="120723"/>
                        </a:cubicBezTo>
                        <a:cubicBezTo>
                          <a:pt x="243748" y="97997"/>
                          <a:pt x="213747" y="121289"/>
                          <a:pt x="247650" y="87386"/>
                        </a:cubicBezTo>
                        <a:cubicBezTo>
                          <a:pt x="251244" y="83792"/>
                          <a:pt x="255821" y="81308"/>
                          <a:pt x="259556" y="77861"/>
                        </a:cubicBezTo>
                        <a:cubicBezTo>
                          <a:pt x="266155" y="71770"/>
                          <a:pt x="272565" y="65456"/>
                          <a:pt x="278606" y="58811"/>
                        </a:cubicBezTo>
                        <a:cubicBezTo>
                          <a:pt x="280765" y="56437"/>
                          <a:pt x="290260" y="40182"/>
                          <a:pt x="290512" y="39761"/>
                        </a:cubicBezTo>
                        <a:cubicBezTo>
                          <a:pt x="289718" y="45317"/>
                          <a:pt x="290146" y="51191"/>
                          <a:pt x="288131" y="56430"/>
                        </a:cubicBezTo>
                        <a:cubicBezTo>
                          <a:pt x="286076" y="61772"/>
                          <a:pt x="281606" y="65842"/>
                          <a:pt x="278606" y="70717"/>
                        </a:cubicBezTo>
                        <a:cubicBezTo>
                          <a:pt x="275252" y="76167"/>
                          <a:pt x="272093" y="81739"/>
                          <a:pt x="269081" y="87386"/>
                        </a:cubicBezTo>
                        <a:cubicBezTo>
                          <a:pt x="265740" y="93650"/>
                          <a:pt x="262922" y="100185"/>
                          <a:pt x="259556" y="106436"/>
                        </a:cubicBezTo>
                        <a:cubicBezTo>
                          <a:pt x="257362" y="110511"/>
                          <a:pt x="254482" y="114202"/>
                          <a:pt x="252412" y="118342"/>
                        </a:cubicBezTo>
                        <a:cubicBezTo>
                          <a:pt x="239201" y="144765"/>
                          <a:pt x="252464" y="126017"/>
                          <a:pt x="235744" y="146917"/>
                        </a:cubicBezTo>
                        <a:cubicBezTo>
                          <a:pt x="234950" y="149298"/>
                          <a:pt x="231319" y="155520"/>
                          <a:pt x="233362" y="154061"/>
                        </a:cubicBezTo>
                        <a:cubicBezTo>
                          <a:pt x="243291" y="146969"/>
                          <a:pt x="260674" y="124928"/>
                          <a:pt x="269081" y="115961"/>
                        </a:cubicBezTo>
                        <a:cubicBezTo>
                          <a:pt x="275223" y="109410"/>
                          <a:pt x="281503" y="102971"/>
                          <a:pt x="288131" y="96911"/>
                        </a:cubicBezTo>
                        <a:cubicBezTo>
                          <a:pt x="309293" y="77563"/>
                          <a:pt x="335221" y="62701"/>
                          <a:pt x="352425" y="39761"/>
                        </a:cubicBezTo>
                        <a:cubicBezTo>
                          <a:pt x="357187" y="33411"/>
                          <a:pt x="361485" y="26685"/>
                          <a:pt x="366712" y="20711"/>
                        </a:cubicBezTo>
                        <a:cubicBezTo>
                          <a:pt x="372625" y="13953"/>
                          <a:pt x="390743" y="-5811"/>
                          <a:pt x="385762" y="1661"/>
                        </a:cubicBezTo>
                        <a:lnTo>
                          <a:pt x="366712" y="30236"/>
                        </a:lnTo>
                        <a:cubicBezTo>
                          <a:pt x="363537" y="34998"/>
                          <a:pt x="360131" y="39615"/>
                          <a:pt x="357187" y="44523"/>
                        </a:cubicBezTo>
                        <a:cubicBezTo>
                          <a:pt x="354806" y="48492"/>
                          <a:pt x="352698" y="52638"/>
                          <a:pt x="350044" y="56430"/>
                        </a:cubicBezTo>
                        <a:cubicBezTo>
                          <a:pt x="347130" y="60594"/>
                          <a:pt x="343473" y="64200"/>
                          <a:pt x="340519" y="68336"/>
                        </a:cubicBezTo>
                        <a:cubicBezTo>
                          <a:pt x="335529" y="75322"/>
                          <a:pt x="332302" y="83696"/>
                          <a:pt x="326231" y="89767"/>
                        </a:cubicBezTo>
                        <a:cubicBezTo>
                          <a:pt x="301204" y="114794"/>
                          <a:pt x="331621" y="82837"/>
                          <a:pt x="309562" y="111198"/>
                        </a:cubicBezTo>
                        <a:cubicBezTo>
                          <a:pt x="306805" y="114742"/>
                          <a:pt x="300037" y="125213"/>
                          <a:pt x="300037" y="120723"/>
                        </a:cubicBezTo>
                        <a:cubicBezTo>
                          <a:pt x="300037" y="115641"/>
                          <a:pt x="306143" y="112578"/>
                          <a:pt x="309562" y="108817"/>
                        </a:cubicBezTo>
                        <a:cubicBezTo>
                          <a:pt x="314093" y="103833"/>
                          <a:pt x="319375" y="99564"/>
                          <a:pt x="323850" y="94530"/>
                        </a:cubicBezTo>
                        <a:cubicBezTo>
                          <a:pt x="332087" y="85263"/>
                          <a:pt x="339780" y="75526"/>
                          <a:pt x="347662" y="65955"/>
                        </a:cubicBezTo>
                        <a:cubicBezTo>
                          <a:pt x="350893" y="62031"/>
                          <a:pt x="353328" y="57356"/>
                          <a:pt x="357187" y="54048"/>
                        </a:cubicBezTo>
                        <a:cubicBezTo>
                          <a:pt x="362743" y="49286"/>
                          <a:pt x="368493" y="44740"/>
                          <a:pt x="373856" y="39761"/>
                        </a:cubicBezTo>
                        <a:cubicBezTo>
                          <a:pt x="379614" y="34414"/>
                          <a:pt x="390525" y="23092"/>
                          <a:pt x="390525" y="23092"/>
                        </a:cubicBezTo>
                        <a:cubicBezTo>
                          <a:pt x="386077" y="36437"/>
                          <a:pt x="381682" y="50985"/>
                          <a:pt x="371475" y="61192"/>
                        </a:cubicBezTo>
                        <a:cubicBezTo>
                          <a:pt x="367506" y="65161"/>
                          <a:pt x="362888" y="68572"/>
                          <a:pt x="359569" y="73098"/>
                        </a:cubicBezTo>
                        <a:cubicBezTo>
                          <a:pt x="354095" y="80563"/>
                          <a:pt x="350904" y="89558"/>
                          <a:pt x="345281" y="96911"/>
                        </a:cubicBezTo>
                        <a:cubicBezTo>
                          <a:pt x="340508" y="103153"/>
                          <a:pt x="333567" y="107481"/>
                          <a:pt x="328612" y="113580"/>
                        </a:cubicBezTo>
                        <a:cubicBezTo>
                          <a:pt x="323198" y="120243"/>
                          <a:pt x="319402" y="128088"/>
                          <a:pt x="314325" y="135011"/>
                        </a:cubicBezTo>
                        <a:cubicBezTo>
                          <a:pt x="310659" y="140010"/>
                          <a:pt x="306225" y="144405"/>
                          <a:pt x="302419" y="149298"/>
                        </a:cubicBezTo>
                        <a:cubicBezTo>
                          <a:pt x="300662" y="151557"/>
                          <a:pt x="294794" y="156442"/>
                          <a:pt x="297656" y="156442"/>
                        </a:cubicBezTo>
                        <a:cubicBezTo>
                          <a:pt x="301625" y="156442"/>
                          <a:pt x="304244" y="151968"/>
                          <a:pt x="307181" y="149298"/>
                        </a:cubicBezTo>
                        <a:cubicBezTo>
                          <a:pt x="343711" y="116090"/>
                          <a:pt x="310521" y="145853"/>
                          <a:pt x="330994" y="123105"/>
                        </a:cubicBezTo>
                        <a:cubicBezTo>
                          <a:pt x="342639" y="110166"/>
                          <a:pt x="354403" y="97315"/>
                          <a:pt x="366712" y="85005"/>
                        </a:cubicBezTo>
                        <a:cubicBezTo>
                          <a:pt x="382773" y="68943"/>
                          <a:pt x="385958" y="66998"/>
                          <a:pt x="400050" y="56430"/>
                        </a:cubicBezTo>
                        <a:cubicBezTo>
                          <a:pt x="418625" y="27241"/>
                          <a:pt x="421348" y="20979"/>
                          <a:pt x="411956" y="39761"/>
                        </a:cubicBezTo>
                        <a:cubicBezTo>
                          <a:pt x="406593" y="61214"/>
                          <a:pt x="414470" y="35570"/>
                          <a:pt x="397669" y="63573"/>
                        </a:cubicBezTo>
                        <a:cubicBezTo>
                          <a:pt x="395152" y="67768"/>
                          <a:pt x="385394" y="93067"/>
                          <a:pt x="381000" y="99292"/>
                        </a:cubicBezTo>
                        <a:cubicBezTo>
                          <a:pt x="374494" y="108508"/>
                          <a:pt x="364615" y="115396"/>
                          <a:pt x="359569" y="125486"/>
                        </a:cubicBezTo>
                        <a:cubicBezTo>
                          <a:pt x="350266" y="144090"/>
                          <a:pt x="360737" y="126699"/>
                          <a:pt x="345281" y="142155"/>
                        </a:cubicBezTo>
                        <a:cubicBezTo>
                          <a:pt x="343258" y="144178"/>
                          <a:pt x="337657" y="149298"/>
                          <a:pt x="340519" y="149298"/>
                        </a:cubicBezTo>
                        <a:cubicBezTo>
                          <a:pt x="345147" y="149298"/>
                          <a:pt x="348456" y="144536"/>
                          <a:pt x="352425" y="142155"/>
                        </a:cubicBezTo>
                        <a:cubicBezTo>
                          <a:pt x="368345" y="120930"/>
                          <a:pt x="348368" y="145712"/>
                          <a:pt x="378619" y="118342"/>
                        </a:cubicBezTo>
                        <a:cubicBezTo>
                          <a:pt x="389440" y="108551"/>
                          <a:pt x="399256" y="97705"/>
                          <a:pt x="409575" y="87386"/>
                        </a:cubicBezTo>
                        <a:cubicBezTo>
                          <a:pt x="413544" y="83417"/>
                          <a:pt x="416811" y="78593"/>
                          <a:pt x="421481" y="75480"/>
                        </a:cubicBezTo>
                        <a:lnTo>
                          <a:pt x="435769" y="65955"/>
                        </a:lnTo>
                        <a:cubicBezTo>
                          <a:pt x="437356" y="63574"/>
                          <a:pt x="439251" y="56251"/>
                          <a:pt x="440531" y="58811"/>
                        </a:cubicBezTo>
                        <a:cubicBezTo>
                          <a:pt x="443670" y="65090"/>
                          <a:pt x="432882" y="78872"/>
                          <a:pt x="431006" y="82623"/>
                        </a:cubicBezTo>
                        <a:cubicBezTo>
                          <a:pt x="429094" y="86446"/>
                          <a:pt x="428156" y="90707"/>
                          <a:pt x="426244" y="94530"/>
                        </a:cubicBezTo>
                        <a:cubicBezTo>
                          <a:pt x="424174" y="98670"/>
                          <a:pt x="421170" y="102296"/>
                          <a:pt x="419100" y="106436"/>
                        </a:cubicBezTo>
                        <a:cubicBezTo>
                          <a:pt x="417188" y="110259"/>
                          <a:pt x="416708" y="114785"/>
                          <a:pt x="414337" y="118342"/>
                        </a:cubicBezTo>
                        <a:cubicBezTo>
                          <a:pt x="411846" y="122078"/>
                          <a:pt x="407734" y="124458"/>
                          <a:pt x="404812" y="127867"/>
                        </a:cubicBezTo>
                        <a:cubicBezTo>
                          <a:pt x="402863" y="130140"/>
                          <a:pt x="392821" y="146662"/>
                          <a:pt x="392906" y="146917"/>
                        </a:cubicBezTo>
                        <a:cubicBezTo>
                          <a:pt x="394028" y="150285"/>
                          <a:pt x="399477" y="144124"/>
                          <a:pt x="402431" y="142155"/>
                        </a:cubicBezTo>
                        <a:cubicBezTo>
                          <a:pt x="412952" y="135141"/>
                          <a:pt x="431749" y="119980"/>
                          <a:pt x="440531" y="111198"/>
                        </a:cubicBezTo>
                        <a:cubicBezTo>
                          <a:pt x="444125" y="107604"/>
                          <a:pt x="446709" y="103117"/>
                          <a:pt x="450056" y="99292"/>
                        </a:cubicBezTo>
                        <a:cubicBezTo>
                          <a:pt x="452274" y="96758"/>
                          <a:pt x="454819" y="94529"/>
                          <a:pt x="457200" y="92148"/>
                        </a:cubicBezTo>
                        <a:cubicBezTo>
                          <a:pt x="457994" y="89767"/>
                          <a:pt x="459581" y="82495"/>
                          <a:pt x="459581" y="85005"/>
                        </a:cubicBezTo>
                        <a:cubicBezTo>
                          <a:pt x="459581" y="88278"/>
                          <a:pt x="458489" y="91522"/>
                          <a:pt x="457200" y="94530"/>
                        </a:cubicBezTo>
                        <a:cubicBezTo>
                          <a:pt x="456073" y="97160"/>
                          <a:pt x="454025" y="99292"/>
                          <a:pt x="452437" y="101673"/>
                        </a:cubicBezTo>
                        <a:cubicBezTo>
                          <a:pt x="450850" y="107229"/>
                          <a:pt x="449821" y="112977"/>
                          <a:pt x="447675" y="118342"/>
                        </a:cubicBezTo>
                        <a:cubicBezTo>
                          <a:pt x="446612" y="120999"/>
                          <a:pt x="444192" y="122926"/>
                          <a:pt x="442912" y="125486"/>
                        </a:cubicBezTo>
                        <a:cubicBezTo>
                          <a:pt x="439416" y="132478"/>
                          <a:pt x="436193" y="139621"/>
                          <a:pt x="433387" y="146917"/>
                        </a:cubicBezTo>
                        <a:cubicBezTo>
                          <a:pt x="432212" y="149972"/>
                          <a:pt x="428692" y="154128"/>
                          <a:pt x="431006" y="156442"/>
                        </a:cubicBezTo>
                        <a:cubicBezTo>
                          <a:pt x="433320" y="158756"/>
                          <a:pt x="437356" y="154855"/>
                          <a:pt x="440531" y="154061"/>
                        </a:cubicBezTo>
                        <a:cubicBezTo>
                          <a:pt x="443706" y="151680"/>
                          <a:pt x="446690" y="149020"/>
                          <a:pt x="450056" y="146917"/>
                        </a:cubicBezTo>
                        <a:cubicBezTo>
                          <a:pt x="453066" y="145036"/>
                          <a:pt x="459581" y="142155"/>
                          <a:pt x="459581" y="142155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CD1D53-247C-499F-8E21-13D3DF98D803}"/>
              </a:ext>
            </a:extLst>
          </p:cNvPr>
          <p:cNvSpPr txBox="1"/>
          <p:nvPr/>
        </p:nvSpPr>
        <p:spPr>
          <a:xfrm>
            <a:off x="6137129" y="3880047"/>
            <a:ext cx="2501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365달콤한머핀" panose="02020603020101020101" pitchFamily="18" charset="-127"/>
                <a:ea typeface="365달콤한머핀" panose="02020603020101020101" pitchFamily="18" charset="-127"/>
                <a:sym typeface="Arial"/>
              </a:rPr>
              <a:t>6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365달콤한머핀" panose="02020603020101020101" pitchFamily="18" charset="-127"/>
                <a:ea typeface="365달콤한머핀" panose="02020603020101020101" pitchFamily="18" charset="-127"/>
                <a:sym typeface="Arial"/>
              </a:rPr>
              <a:t>조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365달콤한머핀" panose="02020603020101020101" pitchFamily="18" charset="-127"/>
              <a:ea typeface="365달콤한머핀" panose="02020603020101020101" pitchFamily="18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365달콤한머핀" panose="02020603020101020101" pitchFamily="18" charset="-127"/>
                <a:ea typeface="365달콤한머핀" panose="02020603020101020101" pitchFamily="18" charset="-127"/>
                <a:sym typeface="Arial"/>
              </a:rPr>
              <a:t>박한샘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365달콤한머핀" panose="02020603020101020101" pitchFamily="18" charset="-127"/>
                <a:ea typeface="365달콤한머핀" panose="02020603020101020101" pitchFamily="18" charset="-127"/>
                <a:sym typeface="Arial"/>
              </a:rPr>
              <a:t>   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365달콤한머핀" panose="02020603020101020101" pitchFamily="18" charset="-127"/>
                <a:ea typeface="365달콤한머핀" panose="02020603020101020101" pitchFamily="18" charset="-127"/>
                <a:sym typeface="Arial"/>
              </a:rPr>
              <a:t>유영현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365달콤한머핀" panose="02020603020101020101" pitchFamily="18" charset="-127"/>
                <a:ea typeface="365달콤한머핀" panose="02020603020101020101" pitchFamily="18" charset="-127"/>
                <a:sym typeface="Arial"/>
              </a:rPr>
              <a:t>  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365달콤한머핀" panose="02020603020101020101" pitchFamily="18" charset="-127"/>
                <a:ea typeface="365달콤한머핀" panose="02020603020101020101" pitchFamily="18" charset="-127"/>
                <a:sym typeface="Arial"/>
              </a:rPr>
              <a:t>이민호 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365달콤한머핀" panose="02020603020101020101" pitchFamily="18" charset="-127"/>
              <a:ea typeface="365달콤한머핀" panose="02020603020101020101" pitchFamily="18" charset="-127"/>
              <a:sym typeface="Arial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A1FF94C-8EA7-4F31-AFBE-14D80A0A4CBC}"/>
              </a:ext>
            </a:extLst>
          </p:cNvPr>
          <p:cNvGrpSpPr/>
          <p:nvPr/>
        </p:nvGrpSpPr>
        <p:grpSpPr>
          <a:xfrm>
            <a:off x="5181650" y="2013205"/>
            <a:ext cx="2274420" cy="181762"/>
            <a:chOff x="5243944" y="2058551"/>
            <a:chExt cx="2274420" cy="181762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75623FE0-4081-479D-A5C9-2A8806889993}"/>
                </a:ext>
              </a:extLst>
            </p:cNvPr>
            <p:cNvSpPr/>
            <p:nvPr/>
          </p:nvSpPr>
          <p:spPr>
            <a:xfrm>
              <a:off x="5243944" y="2058551"/>
              <a:ext cx="459581" cy="157166"/>
            </a:xfrm>
            <a:custGeom>
              <a:avLst/>
              <a:gdLst>
                <a:gd name="connsiteX0" fmla="*/ 23812 w 459581"/>
                <a:gd name="connsiteY0" fmla="*/ 34998 h 157166"/>
                <a:gd name="connsiteX1" fmla="*/ 7144 w 459581"/>
                <a:gd name="connsiteY1" fmla="*/ 65955 h 157166"/>
                <a:gd name="connsiteX2" fmla="*/ 2381 w 459581"/>
                <a:gd name="connsiteY2" fmla="*/ 77861 h 157166"/>
                <a:gd name="connsiteX3" fmla="*/ 9525 w 459581"/>
                <a:gd name="connsiteY3" fmla="*/ 75480 h 157166"/>
                <a:gd name="connsiteX4" fmla="*/ 26194 w 459581"/>
                <a:gd name="connsiteY4" fmla="*/ 61192 h 157166"/>
                <a:gd name="connsiteX5" fmla="*/ 40481 w 459581"/>
                <a:gd name="connsiteY5" fmla="*/ 44523 h 157166"/>
                <a:gd name="connsiteX6" fmla="*/ 66675 w 459581"/>
                <a:gd name="connsiteY6" fmla="*/ 27855 h 157166"/>
                <a:gd name="connsiteX7" fmla="*/ 73819 w 459581"/>
                <a:gd name="connsiteY7" fmla="*/ 20711 h 157166"/>
                <a:gd name="connsiteX8" fmla="*/ 90487 w 459581"/>
                <a:gd name="connsiteY8" fmla="*/ 8805 h 157166"/>
                <a:gd name="connsiteX9" fmla="*/ 73819 w 459581"/>
                <a:gd name="connsiteY9" fmla="*/ 37380 h 157166"/>
                <a:gd name="connsiteX10" fmla="*/ 64294 w 459581"/>
                <a:gd name="connsiteY10" fmla="*/ 56430 h 157166"/>
                <a:gd name="connsiteX11" fmla="*/ 47625 w 459581"/>
                <a:gd name="connsiteY11" fmla="*/ 77861 h 157166"/>
                <a:gd name="connsiteX12" fmla="*/ 21431 w 459581"/>
                <a:gd name="connsiteY12" fmla="*/ 118342 h 157166"/>
                <a:gd name="connsiteX13" fmla="*/ 7144 w 459581"/>
                <a:gd name="connsiteY13" fmla="*/ 130248 h 157166"/>
                <a:gd name="connsiteX14" fmla="*/ 0 w 459581"/>
                <a:gd name="connsiteY14" fmla="*/ 146917 h 157166"/>
                <a:gd name="connsiteX15" fmla="*/ 7144 w 459581"/>
                <a:gd name="connsiteY15" fmla="*/ 135011 h 157166"/>
                <a:gd name="connsiteX16" fmla="*/ 23812 w 459581"/>
                <a:gd name="connsiteY16" fmla="*/ 123105 h 157166"/>
                <a:gd name="connsiteX17" fmla="*/ 30956 w 459581"/>
                <a:gd name="connsiteY17" fmla="*/ 113580 h 157166"/>
                <a:gd name="connsiteX18" fmla="*/ 42862 w 459581"/>
                <a:gd name="connsiteY18" fmla="*/ 101673 h 157166"/>
                <a:gd name="connsiteX19" fmla="*/ 73819 w 459581"/>
                <a:gd name="connsiteY19" fmla="*/ 68336 h 157166"/>
                <a:gd name="connsiteX20" fmla="*/ 92869 w 459581"/>
                <a:gd name="connsiteY20" fmla="*/ 51667 h 157166"/>
                <a:gd name="connsiteX21" fmla="*/ 92869 w 459581"/>
                <a:gd name="connsiteY21" fmla="*/ 68336 h 157166"/>
                <a:gd name="connsiteX22" fmla="*/ 80962 w 459581"/>
                <a:gd name="connsiteY22" fmla="*/ 104055 h 157166"/>
                <a:gd name="connsiteX23" fmla="*/ 76200 w 459581"/>
                <a:gd name="connsiteY23" fmla="*/ 111198 h 157166"/>
                <a:gd name="connsiteX24" fmla="*/ 61912 w 459581"/>
                <a:gd name="connsiteY24" fmla="*/ 130248 h 157166"/>
                <a:gd name="connsiteX25" fmla="*/ 59531 w 459581"/>
                <a:gd name="connsiteY25" fmla="*/ 142155 h 157166"/>
                <a:gd name="connsiteX26" fmla="*/ 73819 w 459581"/>
                <a:gd name="connsiteY26" fmla="*/ 123105 h 157166"/>
                <a:gd name="connsiteX27" fmla="*/ 85725 w 459581"/>
                <a:gd name="connsiteY27" fmla="*/ 113580 h 157166"/>
                <a:gd name="connsiteX28" fmla="*/ 126206 w 459581"/>
                <a:gd name="connsiteY28" fmla="*/ 73098 h 157166"/>
                <a:gd name="connsiteX29" fmla="*/ 164306 w 459581"/>
                <a:gd name="connsiteY29" fmla="*/ 42142 h 157166"/>
                <a:gd name="connsiteX30" fmla="*/ 190500 w 459581"/>
                <a:gd name="connsiteY30" fmla="*/ 13567 h 157166"/>
                <a:gd name="connsiteX31" fmla="*/ 185737 w 459581"/>
                <a:gd name="connsiteY31" fmla="*/ 25473 h 157166"/>
                <a:gd name="connsiteX32" fmla="*/ 180975 w 459581"/>
                <a:gd name="connsiteY32" fmla="*/ 32617 h 157166"/>
                <a:gd name="connsiteX33" fmla="*/ 171450 w 459581"/>
                <a:gd name="connsiteY33" fmla="*/ 49286 h 157166"/>
                <a:gd name="connsiteX34" fmla="*/ 166687 w 459581"/>
                <a:gd name="connsiteY34" fmla="*/ 58811 h 157166"/>
                <a:gd name="connsiteX35" fmla="*/ 145256 w 459581"/>
                <a:gd name="connsiteY35" fmla="*/ 80242 h 157166"/>
                <a:gd name="connsiteX36" fmla="*/ 114300 w 459581"/>
                <a:gd name="connsiteY36" fmla="*/ 115961 h 157166"/>
                <a:gd name="connsiteX37" fmla="*/ 102394 w 459581"/>
                <a:gd name="connsiteY37" fmla="*/ 130248 h 157166"/>
                <a:gd name="connsiteX38" fmla="*/ 114300 w 459581"/>
                <a:gd name="connsiteY38" fmla="*/ 118342 h 157166"/>
                <a:gd name="connsiteX39" fmla="*/ 161925 w 459581"/>
                <a:gd name="connsiteY39" fmla="*/ 80242 h 157166"/>
                <a:gd name="connsiteX40" fmla="*/ 207169 w 459581"/>
                <a:gd name="connsiteY40" fmla="*/ 39761 h 157166"/>
                <a:gd name="connsiteX41" fmla="*/ 240506 w 459581"/>
                <a:gd name="connsiteY41" fmla="*/ 11186 h 157166"/>
                <a:gd name="connsiteX42" fmla="*/ 247650 w 459581"/>
                <a:gd name="connsiteY42" fmla="*/ 4042 h 157166"/>
                <a:gd name="connsiteX43" fmla="*/ 254794 w 459581"/>
                <a:gd name="connsiteY43" fmla="*/ 1661 h 157166"/>
                <a:gd name="connsiteX44" fmla="*/ 235744 w 459581"/>
                <a:gd name="connsiteY44" fmla="*/ 30236 h 157166"/>
                <a:gd name="connsiteX45" fmla="*/ 228600 w 459581"/>
                <a:gd name="connsiteY45" fmla="*/ 37380 h 157166"/>
                <a:gd name="connsiteX46" fmla="*/ 211931 w 459581"/>
                <a:gd name="connsiteY46" fmla="*/ 61192 h 157166"/>
                <a:gd name="connsiteX47" fmla="*/ 200025 w 459581"/>
                <a:gd name="connsiteY47" fmla="*/ 73098 h 157166"/>
                <a:gd name="connsiteX48" fmla="*/ 180975 w 459581"/>
                <a:gd name="connsiteY48" fmla="*/ 99292 h 157166"/>
                <a:gd name="connsiteX49" fmla="*/ 169069 w 459581"/>
                <a:gd name="connsiteY49" fmla="*/ 111198 h 157166"/>
                <a:gd name="connsiteX50" fmla="*/ 164306 w 459581"/>
                <a:gd name="connsiteY50" fmla="*/ 118342 h 157166"/>
                <a:gd name="connsiteX51" fmla="*/ 171450 w 459581"/>
                <a:gd name="connsiteY51" fmla="*/ 108817 h 157166"/>
                <a:gd name="connsiteX52" fmla="*/ 183356 w 459581"/>
                <a:gd name="connsiteY52" fmla="*/ 99292 h 157166"/>
                <a:gd name="connsiteX53" fmla="*/ 209550 w 459581"/>
                <a:gd name="connsiteY53" fmla="*/ 75480 h 157166"/>
                <a:gd name="connsiteX54" fmla="*/ 252412 w 459581"/>
                <a:gd name="connsiteY54" fmla="*/ 51667 h 157166"/>
                <a:gd name="connsiteX55" fmla="*/ 271462 w 459581"/>
                <a:gd name="connsiteY55" fmla="*/ 34998 h 157166"/>
                <a:gd name="connsiteX56" fmla="*/ 283369 w 459581"/>
                <a:gd name="connsiteY56" fmla="*/ 27855 h 157166"/>
                <a:gd name="connsiteX57" fmla="*/ 290512 w 459581"/>
                <a:gd name="connsiteY57" fmla="*/ 23092 h 157166"/>
                <a:gd name="connsiteX58" fmla="*/ 276225 w 459581"/>
                <a:gd name="connsiteY58" fmla="*/ 46905 h 157166"/>
                <a:gd name="connsiteX59" fmla="*/ 261937 w 459581"/>
                <a:gd name="connsiteY59" fmla="*/ 61192 h 157166"/>
                <a:gd name="connsiteX60" fmla="*/ 254794 w 459581"/>
                <a:gd name="connsiteY60" fmla="*/ 65955 h 157166"/>
                <a:gd name="connsiteX61" fmla="*/ 233362 w 459581"/>
                <a:gd name="connsiteY61" fmla="*/ 89767 h 157166"/>
                <a:gd name="connsiteX62" fmla="*/ 216694 w 459581"/>
                <a:gd name="connsiteY62" fmla="*/ 118342 h 157166"/>
                <a:gd name="connsiteX63" fmla="*/ 209550 w 459581"/>
                <a:gd name="connsiteY63" fmla="*/ 123105 h 157166"/>
                <a:gd name="connsiteX64" fmla="*/ 188119 w 459581"/>
                <a:gd name="connsiteY64" fmla="*/ 146917 h 157166"/>
                <a:gd name="connsiteX65" fmla="*/ 183356 w 459581"/>
                <a:gd name="connsiteY65" fmla="*/ 154061 h 157166"/>
                <a:gd name="connsiteX66" fmla="*/ 188119 w 459581"/>
                <a:gd name="connsiteY66" fmla="*/ 149298 h 157166"/>
                <a:gd name="connsiteX67" fmla="*/ 211931 w 459581"/>
                <a:gd name="connsiteY67" fmla="*/ 120723 h 157166"/>
                <a:gd name="connsiteX68" fmla="*/ 247650 w 459581"/>
                <a:gd name="connsiteY68" fmla="*/ 87386 h 157166"/>
                <a:gd name="connsiteX69" fmla="*/ 259556 w 459581"/>
                <a:gd name="connsiteY69" fmla="*/ 77861 h 157166"/>
                <a:gd name="connsiteX70" fmla="*/ 278606 w 459581"/>
                <a:gd name="connsiteY70" fmla="*/ 58811 h 157166"/>
                <a:gd name="connsiteX71" fmla="*/ 290512 w 459581"/>
                <a:gd name="connsiteY71" fmla="*/ 39761 h 157166"/>
                <a:gd name="connsiteX72" fmla="*/ 288131 w 459581"/>
                <a:gd name="connsiteY72" fmla="*/ 56430 h 157166"/>
                <a:gd name="connsiteX73" fmla="*/ 278606 w 459581"/>
                <a:gd name="connsiteY73" fmla="*/ 70717 h 157166"/>
                <a:gd name="connsiteX74" fmla="*/ 269081 w 459581"/>
                <a:gd name="connsiteY74" fmla="*/ 87386 h 157166"/>
                <a:gd name="connsiteX75" fmla="*/ 259556 w 459581"/>
                <a:gd name="connsiteY75" fmla="*/ 106436 h 157166"/>
                <a:gd name="connsiteX76" fmla="*/ 252412 w 459581"/>
                <a:gd name="connsiteY76" fmla="*/ 118342 h 157166"/>
                <a:gd name="connsiteX77" fmla="*/ 235744 w 459581"/>
                <a:gd name="connsiteY77" fmla="*/ 146917 h 157166"/>
                <a:gd name="connsiteX78" fmla="*/ 233362 w 459581"/>
                <a:gd name="connsiteY78" fmla="*/ 154061 h 157166"/>
                <a:gd name="connsiteX79" fmla="*/ 269081 w 459581"/>
                <a:gd name="connsiteY79" fmla="*/ 115961 h 157166"/>
                <a:gd name="connsiteX80" fmla="*/ 288131 w 459581"/>
                <a:gd name="connsiteY80" fmla="*/ 96911 h 157166"/>
                <a:gd name="connsiteX81" fmla="*/ 352425 w 459581"/>
                <a:gd name="connsiteY81" fmla="*/ 39761 h 157166"/>
                <a:gd name="connsiteX82" fmla="*/ 366712 w 459581"/>
                <a:gd name="connsiteY82" fmla="*/ 20711 h 157166"/>
                <a:gd name="connsiteX83" fmla="*/ 385762 w 459581"/>
                <a:gd name="connsiteY83" fmla="*/ 1661 h 157166"/>
                <a:gd name="connsiteX84" fmla="*/ 366712 w 459581"/>
                <a:gd name="connsiteY84" fmla="*/ 30236 h 157166"/>
                <a:gd name="connsiteX85" fmla="*/ 357187 w 459581"/>
                <a:gd name="connsiteY85" fmla="*/ 44523 h 157166"/>
                <a:gd name="connsiteX86" fmla="*/ 350044 w 459581"/>
                <a:gd name="connsiteY86" fmla="*/ 56430 h 157166"/>
                <a:gd name="connsiteX87" fmla="*/ 340519 w 459581"/>
                <a:gd name="connsiteY87" fmla="*/ 68336 h 157166"/>
                <a:gd name="connsiteX88" fmla="*/ 326231 w 459581"/>
                <a:gd name="connsiteY88" fmla="*/ 89767 h 157166"/>
                <a:gd name="connsiteX89" fmla="*/ 309562 w 459581"/>
                <a:gd name="connsiteY89" fmla="*/ 111198 h 157166"/>
                <a:gd name="connsiteX90" fmla="*/ 300037 w 459581"/>
                <a:gd name="connsiteY90" fmla="*/ 120723 h 157166"/>
                <a:gd name="connsiteX91" fmla="*/ 309562 w 459581"/>
                <a:gd name="connsiteY91" fmla="*/ 108817 h 157166"/>
                <a:gd name="connsiteX92" fmla="*/ 323850 w 459581"/>
                <a:gd name="connsiteY92" fmla="*/ 94530 h 157166"/>
                <a:gd name="connsiteX93" fmla="*/ 347662 w 459581"/>
                <a:gd name="connsiteY93" fmla="*/ 65955 h 157166"/>
                <a:gd name="connsiteX94" fmla="*/ 357187 w 459581"/>
                <a:gd name="connsiteY94" fmla="*/ 54048 h 157166"/>
                <a:gd name="connsiteX95" fmla="*/ 373856 w 459581"/>
                <a:gd name="connsiteY95" fmla="*/ 39761 h 157166"/>
                <a:gd name="connsiteX96" fmla="*/ 390525 w 459581"/>
                <a:gd name="connsiteY96" fmla="*/ 23092 h 157166"/>
                <a:gd name="connsiteX97" fmla="*/ 371475 w 459581"/>
                <a:gd name="connsiteY97" fmla="*/ 61192 h 157166"/>
                <a:gd name="connsiteX98" fmla="*/ 359569 w 459581"/>
                <a:gd name="connsiteY98" fmla="*/ 73098 h 157166"/>
                <a:gd name="connsiteX99" fmla="*/ 345281 w 459581"/>
                <a:gd name="connsiteY99" fmla="*/ 96911 h 157166"/>
                <a:gd name="connsiteX100" fmla="*/ 328612 w 459581"/>
                <a:gd name="connsiteY100" fmla="*/ 113580 h 157166"/>
                <a:gd name="connsiteX101" fmla="*/ 314325 w 459581"/>
                <a:gd name="connsiteY101" fmla="*/ 135011 h 157166"/>
                <a:gd name="connsiteX102" fmla="*/ 302419 w 459581"/>
                <a:gd name="connsiteY102" fmla="*/ 149298 h 157166"/>
                <a:gd name="connsiteX103" fmla="*/ 297656 w 459581"/>
                <a:gd name="connsiteY103" fmla="*/ 156442 h 157166"/>
                <a:gd name="connsiteX104" fmla="*/ 307181 w 459581"/>
                <a:gd name="connsiteY104" fmla="*/ 149298 h 157166"/>
                <a:gd name="connsiteX105" fmla="*/ 330994 w 459581"/>
                <a:gd name="connsiteY105" fmla="*/ 123105 h 157166"/>
                <a:gd name="connsiteX106" fmla="*/ 366712 w 459581"/>
                <a:gd name="connsiteY106" fmla="*/ 85005 h 157166"/>
                <a:gd name="connsiteX107" fmla="*/ 400050 w 459581"/>
                <a:gd name="connsiteY107" fmla="*/ 56430 h 157166"/>
                <a:gd name="connsiteX108" fmla="*/ 411956 w 459581"/>
                <a:gd name="connsiteY108" fmla="*/ 39761 h 157166"/>
                <a:gd name="connsiteX109" fmla="*/ 397669 w 459581"/>
                <a:gd name="connsiteY109" fmla="*/ 63573 h 157166"/>
                <a:gd name="connsiteX110" fmla="*/ 381000 w 459581"/>
                <a:gd name="connsiteY110" fmla="*/ 99292 h 157166"/>
                <a:gd name="connsiteX111" fmla="*/ 359569 w 459581"/>
                <a:gd name="connsiteY111" fmla="*/ 125486 h 157166"/>
                <a:gd name="connsiteX112" fmla="*/ 345281 w 459581"/>
                <a:gd name="connsiteY112" fmla="*/ 142155 h 157166"/>
                <a:gd name="connsiteX113" fmla="*/ 340519 w 459581"/>
                <a:gd name="connsiteY113" fmla="*/ 149298 h 157166"/>
                <a:gd name="connsiteX114" fmla="*/ 352425 w 459581"/>
                <a:gd name="connsiteY114" fmla="*/ 142155 h 157166"/>
                <a:gd name="connsiteX115" fmla="*/ 378619 w 459581"/>
                <a:gd name="connsiteY115" fmla="*/ 118342 h 157166"/>
                <a:gd name="connsiteX116" fmla="*/ 409575 w 459581"/>
                <a:gd name="connsiteY116" fmla="*/ 87386 h 157166"/>
                <a:gd name="connsiteX117" fmla="*/ 421481 w 459581"/>
                <a:gd name="connsiteY117" fmla="*/ 75480 h 157166"/>
                <a:gd name="connsiteX118" fmla="*/ 435769 w 459581"/>
                <a:gd name="connsiteY118" fmla="*/ 65955 h 157166"/>
                <a:gd name="connsiteX119" fmla="*/ 440531 w 459581"/>
                <a:gd name="connsiteY119" fmla="*/ 58811 h 157166"/>
                <a:gd name="connsiteX120" fmla="*/ 431006 w 459581"/>
                <a:gd name="connsiteY120" fmla="*/ 82623 h 157166"/>
                <a:gd name="connsiteX121" fmla="*/ 426244 w 459581"/>
                <a:gd name="connsiteY121" fmla="*/ 94530 h 157166"/>
                <a:gd name="connsiteX122" fmla="*/ 419100 w 459581"/>
                <a:gd name="connsiteY122" fmla="*/ 106436 h 157166"/>
                <a:gd name="connsiteX123" fmla="*/ 414337 w 459581"/>
                <a:gd name="connsiteY123" fmla="*/ 118342 h 157166"/>
                <a:gd name="connsiteX124" fmla="*/ 404812 w 459581"/>
                <a:gd name="connsiteY124" fmla="*/ 127867 h 157166"/>
                <a:gd name="connsiteX125" fmla="*/ 392906 w 459581"/>
                <a:gd name="connsiteY125" fmla="*/ 146917 h 157166"/>
                <a:gd name="connsiteX126" fmla="*/ 402431 w 459581"/>
                <a:gd name="connsiteY126" fmla="*/ 142155 h 157166"/>
                <a:gd name="connsiteX127" fmla="*/ 440531 w 459581"/>
                <a:gd name="connsiteY127" fmla="*/ 111198 h 157166"/>
                <a:gd name="connsiteX128" fmla="*/ 450056 w 459581"/>
                <a:gd name="connsiteY128" fmla="*/ 99292 h 157166"/>
                <a:gd name="connsiteX129" fmla="*/ 457200 w 459581"/>
                <a:gd name="connsiteY129" fmla="*/ 92148 h 157166"/>
                <a:gd name="connsiteX130" fmla="*/ 459581 w 459581"/>
                <a:gd name="connsiteY130" fmla="*/ 85005 h 157166"/>
                <a:gd name="connsiteX131" fmla="*/ 457200 w 459581"/>
                <a:gd name="connsiteY131" fmla="*/ 94530 h 157166"/>
                <a:gd name="connsiteX132" fmla="*/ 452437 w 459581"/>
                <a:gd name="connsiteY132" fmla="*/ 101673 h 157166"/>
                <a:gd name="connsiteX133" fmla="*/ 447675 w 459581"/>
                <a:gd name="connsiteY133" fmla="*/ 118342 h 157166"/>
                <a:gd name="connsiteX134" fmla="*/ 442912 w 459581"/>
                <a:gd name="connsiteY134" fmla="*/ 125486 h 157166"/>
                <a:gd name="connsiteX135" fmla="*/ 433387 w 459581"/>
                <a:gd name="connsiteY135" fmla="*/ 146917 h 157166"/>
                <a:gd name="connsiteX136" fmla="*/ 431006 w 459581"/>
                <a:gd name="connsiteY136" fmla="*/ 156442 h 157166"/>
                <a:gd name="connsiteX137" fmla="*/ 440531 w 459581"/>
                <a:gd name="connsiteY137" fmla="*/ 154061 h 157166"/>
                <a:gd name="connsiteX138" fmla="*/ 450056 w 459581"/>
                <a:gd name="connsiteY138" fmla="*/ 146917 h 157166"/>
                <a:gd name="connsiteX139" fmla="*/ 459581 w 459581"/>
                <a:gd name="connsiteY139" fmla="*/ 142155 h 15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459581" h="157166" extrusionOk="0">
                  <a:moveTo>
                    <a:pt x="23812" y="34998"/>
                  </a:moveTo>
                  <a:cubicBezTo>
                    <a:pt x="-5850" y="71155"/>
                    <a:pt x="23946" y="28367"/>
                    <a:pt x="7144" y="65955"/>
                  </a:cubicBezTo>
                  <a:cubicBezTo>
                    <a:pt x="5949" y="69887"/>
                    <a:pt x="1103" y="73722"/>
                    <a:pt x="2381" y="77861"/>
                  </a:cubicBezTo>
                  <a:cubicBezTo>
                    <a:pt x="2651" y="80627"/>
                    <a:pt x="7080" y="76626"/>
                    <a:pt x="9525" y="75480"/>
                  </a:cubicBezTo>
                  <a:cubicBezTo>
                    <a:pt x="14633" y="70472"/>
                    <a:pt x="21755" y="66719"/>
                    <a:pt x="26194" y="61192"/>
                  </a:cubicBezTo>
                  <a:cubicBezTo>
                    <a:pt x="31910" y="56081"/>
                    <a:pt x="35406" y="48812"/>
                    <a:pt x="40481" y="44523"/>
                  </a:cubicBezTo>
                  <a:cubicBezTo>
                    <a:pt x="49031" y="35511"/>
                    <a:pt x="55993" y="36006"/>
                    <a:pt x="66675" y="27855"/>
                  </a:cubicBezTo>
                  <a:cubicBezTo>
                    <a:pt x="69304" y="25210"/>
                    <a:pt x="71206" y="22981"/>
                    <a:pt x="73819" y="20711"/>
                  </a:cubicBezTo>
                  <a:cubicBezTo>
                    <a:pt x="80661" y="17216"/>
                    <a:pt x="85428" y="12718"/>
                    <a:pt x="90487" y="8805"/>
                  </a:cubicBezTo>
                  <a:cubicBezTo>
                    <a:pt x="69503" y="49121"/>
                    <a:pt x="100295" y="9343"/>
                    <a:pt x="73819" y="37380"/>
                  </a:cubicBezTo>
                  <a:cubicBezTo>
                    <a:pt x="70856" y="44555"/>
                    <a:pt x="68340" y="52424"/>
                    <a:pt x="64294" y="56430"/>
                  </a:cubicBezTo>
                  <a:cubicBezTo>
                    <a:pt x="60609" y="65926"/>
                    <a:pt x="53747" y="72002"/>
                    <a:pt x="47625" y="77861"/>
                  </a:cubicBezTo>
                  <a:cubicBezTo>
                    <a:pt x="41445" y="90393"/>
                    <a:pt x="33295" y="101472"/>
                    <a:pt x="21431" y="118342"/>
                  </a:cubicBezTo>
                  <a:cubicBezTo>
                    <a:pt x="15736" y="123295"/>
                    <a:pt x="10893" y="125580"/>
                    <a:pt x="7144" y="130248"/>
                  </a:cubicBezTo>
                  <a:cubicBezTo>
                    <a:pt x="4356" y="135775"/>
                    <a:pt x="-456" y="139942"/>
                    <a:pt x="0" y="146917"/>
                  </a:cubicBezTo>
                  <a:cubicBezTo>
                    <a:pt x="55" y="150803"/>
                    <a:pt x="3556" y="138468"/>
                    <a:pt x="7144" y="135011"/>
                  </a:cubicBezTo>
                  <a:cubicBezTo>
                    <a:pt x="11358" y="131281"/>
                    <a:pt x="20376" y="128891"/>
                    <a:pt x="23812" y="123105"/>
                  </a:cubicBezTo>
                  <a:cubicBezTo>
                    <a:pt x="26713" y="121619"/>
                    <a:pt x="28721" y="116307"/>
                    <a:pt x="30956" y="113580"/>
                  </a:cubicBezTo>
                  <a:cubicBezTo>
                    <a:pt x="33965" y="110527"/>
                    <a:pt x="38121" y="105861"/>
                    <a:pt x="42862" y="101673"/>
                  </a:cubicBezTo>
                  <a:cubicBezTo>
                    <a:pt x="82819" y="71602"/>
                    <a:pt x="29192" y="110392"/>
                    <a:pt x="73819" y="68336"/>
                  </a:cubicBezTo>
                  <a:cubicBezTo>
                    <a:pt x="87942" y="53300"/>
                    <a:pt x="79900" y="59478"/>
                    <a:pt x="92869" y="51667"/>
                  </a:cubicBezTo>
                  <a:cubicBezTo>
                    <a:pt x="103432" y="69873"/>
                    <a:pt x="97183" y="57619"/>
                    <a:pt x="92869" y="68336"/>
                  </a:cubicBezTo>
                  <a:cubicBezTo>
                    <a:pt x="87399" y="81882"/>
                    <a:pt x="87368" y="92874"/>
                    <a:pt x="80962" y="104055"/>
                  </a:cubicBezTo>
                  <a:cubicBezTo>
                    <a:pt x="79492" y="106473"/>
                    <a:pt x="77889" y="108337"/>
                    <a:pt x="76200" y="111198"/>
                  </a:cubicBezTo>
                  <a:cubicBezTo>
                    <a:pt x="60965" y="134937"/>
                    <a:pt x="70069" y="114666"/>
                    <a:pt x="61912" y="130248"/>
                  </a:cubicBezTo>
                  <a:cubicBezTo>
                    <a:pt x="60862" y="135016"/>
                    <a:pt x="55794" y="143400"/>
                    <a:pt x="59531" y="142155"/>
                  </a:cubicBezTo>
                  <a:cubicBezTo>
                    <a:pt x="66914" y="137639"/>
                    <a:pt x="69636" y="126906"/>
                    <a:pt x="73819" y="123105"/>
                  </a:cubicBezTo>
                  <a:cubicBezTo>
                    <a:pt x="76676" y="119137"/>
                    <a:pt x="82127" y="117013"/>
                    <a:pt x="85725" y="113580"/>
                  </a:cubicBezTo>
                  <a:cubicBezTo>
                    <a:pt x="97898" y="101318"/>
                    <a:pt x="111635" y="87224"/>
                    <a:pt x="126206" y="73098"/>
                  </a:cubicBezTo>
                  <a:cubicBezTo>
                    <a:pt x="143391" y="61729"/>
                    <a:pt x="147641" y="60168"/>
                    <a:pt x="164306" y="42142"/>
                  </a:cubicBezTo>
                  <a:cubicBezTo>
                    <a:pt x="207212" y="6919"/>
                    <a:pt x="158338" y="28719"/>
                    <a:pt x="190500" y="13567"/>
                  </a:cubicBezTo>
                  <a:cubicBezTo>
                    <a:pt x="189225" y="17546"/>
                    <a:pt x="187892" y="21902"/>
                    <a:pt x="185737" y="25473"/>
                  </a:cubicBezTo>
                  <a:cubicBezTo>
                    <a:pt x="184667" y="28234"/>
                    <a:pt x="182689" y="30755"/>
                    <a:pt x="180975" y="32617"/>
                  </a:cubicBezTo>
                  <a:cubicBezTo>
                    <a:pt x="178412" y="38826"/>
                    <a:pt x="173885" y="42826"/>
                    <a:pt x="171450" y="49286"/>
                  </a:cubicBezTo>
                  <a:cubicBezTo>
                    <a:pt x="169660" y="52492"/>
                    <a:pt x="169299" y="56032"/>
                    <a:pt x="166687" y="58811"/>
                  </a:cubicBezTo>
                  <a:cubicBezTo>
                    <a:pt x="157164" y="72435"/>
                    <a:pt x="156609" y="71687"/>
                    <a:pt x="145256" y="80242"/>
                  </a:cubicBezTo>
                  <a:cubicBezTo>
                    <a:pt x="118405" y="116496"/>
                    <a:pt x="144211" y="87401"/>
                    <a:pt x="114300" y="115961"/>
                  </a:cubicBezTo>
                  <a:cubicBezTo>
                    <a:pt x="108809" y="119076"/>
                    <a:pt x="103120" y="123264"/>
                    <a:pt x="102394" y="130248"/>
                  </a:cubicBezTo>
                  <a:cubicBezTo>
                    <a:pt x="102742" y="136289"/>
                    <a:pt x="110992" y="122032"/>
                    <a:pt x="114300" y="118342"/>
                  </a:cubicBezTo>
                  <a:cubicBezTo>
                    <a:pt x="126942" y="106825"/>
                    <a:pt x="147460" y="91539"/>
                    <a:pt x="161925" y="80242"/>
                  </a:cubicBezTo>
                  <a:cubicBezTo>
                    <a:pt x="223433" y="11057"/>
                    <a:pt x="166875" y="69901"/>
                    <a:pt x="207169" y="39761"/>
                  </a:cubicBezTo>
                  <a:cubicBezTo>
                    <a:pt x="214366" y="30878"/>
                    <a:pt x="230982" y="20251"/>
                    <a:pt x="240506" y="11186"/>
                  </a:cubicBezTo>
                  <a:cubicBezTo>
                    <a:pt x="243542" y="8290"/>
                    <a:pt x="245676" y="5846"/>
                    <a:pt x="247650" y="4042"/>
                  </a:cubicBezTo>
                  <a:cubicBezTo>
                    <a:pt x="249872" y="2137"/>
                    <a:pt x="252470" y="2242"/>
                    <a:pt x="254794" y="1661"/>
                  </a:cubicBezTo>
                  <a:cubicBezTo>
                    <a:pt x="222166" y="49462"/>
                    <a:pt x="263175" y="-24692"/>
                    <a:pt x="235744" y="30236"/>
                  </a:cubicBezTo>
                  <a:cubicBezTo>
                    <a:pt x="234240" y="33339"/>
                    <a:pt x="229834" y="34955"/>
                    <a:pt x="228600" y="37380"/>
                  </a:cubicBezTo>
                  <a:cubicBezTo>
                    <a:pt x="220032" y="47479"/>
                    <a:pt x="219637" y="52402"/>
                    <a:pt x="211931" y="61192"/>
                  </a:cubicBezTo>
                  <a:cubicBezTo>
                    <a:pt x="207876" y="65508"/>
                    <a:pt x="203697" y="70504"/>
                    <a:pt x="200025" y="73098"/>
                  </a:cubicBezTo>
                  <a:cubicBezTo>
                    <a:pt x="153937" y="118499"/>
                    <a:pt x="225752" y="60935"/>
                    <a:pt x="180975" y="99292"/>
                  </a:cubicBezTo>
                  <a:cubicBezTo>
                    <a:pt x="177176" y="103647"/>
                    <a:pt x="171925" y="107342"/>
                    <a:pt x="169069" y="111198"/>
                  </a:cubicBezTo>
                  <a:cubicBezTo>
                    <a:pt x="166853" y="112967"/>
                    <a:pt x="162339" y="119639"/>
                    <a:pt x="164306" y="118342"/>
                  </a:cubicBezTo>
                  <a:cubicBezTo>
                    <a:pt x="166547" y="116357"/>
                    <a:pt x="168238" y="112635"/>
                    <a:pt x="171450" y="108817"/>
                  </a:cubicBezTo>
                  <a:cubicBezTo>
                    <a:pt x="174097" y="105450"/>
                    <a:pt x="179970" y="103802"/>
                    <a:pt x="183356" y="99292"/>
                  </a:cubicBezTo>
                  <a:cubicBezTo>
                    <a:pt x="199154" y="78656"/>
                    <a:pt x="177276" y="93030"/>
                    <a:pt x="209550" y="75480"/>
                  </a:cubicBezTo>
                  <a:cubicBezTo>
                    <a:pt x="256279" y="30766"/>
                    <a:pt x="206457" y="77522"/>
                    <a:pt x="252412" y="51667"/>
                  </a:cubicBezTo>
                  <a:cubicBezTo>
                    <a:pt x="260767" y="46320"/>
                    <a:pt x="266255" y="38890"/>
                    <a:pt x="271462" y="34998"/>
                  </a:cubicBezTo>
                  <a:cubicBezTo>
                    <a:pt x="275155" y="32313"/>
                    <a:pt x="279604" y="30158"/>
                    <a:pt x="283369" y="27855"/>
                  </a:cubicBezTo>
                  <a:cubicBezTo>
                    <a:pt x="286317" y="26370"/>
                    <a:pt x="288094" y="24225"/>
                    <a:pt x="290512" y="23092"/>
                  </a:cubicBezTo>
                  <a:cubicBezTo>
                    <a:pt x="285363" y="32445"/>
                    <a:pt x="283618" y="38540"/>
                    <a:pt x="276225" y="46905"/>
                  </a:cubicBezTo>
                  <a:cubicBezTo>
                    <a:pt x="271569" y="52916"/>
                    <a:pt x="268655" y="56125"/>
                    <a:pt x="261937" y="61192"/>
                  </a:cubicBezTo>
                  <a:cubicBezTo>
                    <a:pt x="260024" y="62551"/>
                    <a:pt x="257450" y="64210"/>
                    <a:pt x="254794" y="65955"/>
                  </a:cubicBezTo>
                  <a:cubicBezTo>
                    <a:pt x="248500" y="71533"/>
                    <a:pt x="242595" y="80146"/>
                    <a:pt x="233362" y="89767"/>
                  </a:cubicBezTo>
                  <a:cubicBezTo>
                    <a:pt x="229448" y="99145"/>
                    <a:pt x="223180" y="110355"/>
                    <a:pt x="216694" y="118342"/>
                  </a:cubicBezTo>
                  <a:cubicBezTo>
                    <a:pt x="214715" y="120553"/>
                    <a:pt x="212391" y="121027"/>
                    <a:pt x="209550" y="123105"/>
                  </a:cubicBezTo>
                  <a:cubicBezTo>
                    <a:pt x="201977" y="129707"/>
                    <a:pt x="195847" y="138163"/>
                    <a:pt x="188119" y="146917"/>
                  </a:cubicBezTo>
                  <a:cubicBezTo>
                    <a:pt x="186651" y="149868"/>
                    <a:pt x="183787" y="151190"/>
                    <a:pt x="183356" y="154061"/>
                  </a:cubicBezTo>
                  <a:cubicBezTo>
                    <a:pt x="183605" y="156051"/>
                    <a:pt x="186741" y="150808"/>
                    <a:pt x="188119" y="149298"/>
                  </a:cubicBezTo>
                  <a:cubicBezTo>
                    <a:pt x="199534" y="141398"/>
                    <a:pt x="204451" y="125670"/>
                    <a:pt x="211931" y="120723"/>
                  </a:cubicBezTo>
                  <a:cubicBezTo>
                    <a:pt x="247829" y="99433"/>
                    <a:pt x="214337" y="117783"/>
                    <a:pt x="247650" y="87386"/>
                  </a:cubicBezTo>
                  <a:cubicBezTo>
                    <a:pt x="251054" y="83372"/>
                    <a:pt x="256003" y="82676"/>
                    <a:pt x="259556" y="77861"/>
                  </a:cubicBezTo>
                  <a:cubicBezTo>
                    <a:pt x="263985" y="71251"/>
                    <a:pt x="272517" y="64159"/>
                    <a:pt x="278606" y="58811"/>
                  </a:cubicBezTo>
                  <a:cubicBezTo>
                    <a:pt x="280714" y="56393"/>
                    <a:pt x="290224" y="40224"/>
                    <a:pt x="290512" y="39761"/>
                  </a:cubicBezTo>
                  <a:cubicBezTo>
                    <a:pt x="290928" y="46042"/>
                    <a:pt x="290931" y="51078"/>
                    <a:pt x="288131" y="56430"/>
                  </a:cubicBezTo>
                  <a:cubicBezTo>
                    <a:pt x="287048" y="62194"/>
                    <a:pt x="282590" y="66477"/>
                    <a:pt x="278606" y="70717"/>
                  </a:cubicBezTo>
                  <a:cubicBezTo>
                    <a:pt x="274769" y="77626"/>
                    <a:pt x="272282" y="81631"/>
                    <a:pt x="269081" y="87386"/>
                  </a:cubicBezTo>
                  <a:cubicBezTo>
                    <a:pt x="264544" y="93089"/>
                    <a:pt x="262524" y="99554"/>
                    <a:pt x="259556" y="106436"/>
                  </a:cubicBezTo>
                  <a:cubicBezTo>
                    <a:pt x="257245" y="111371"/>
                    <a:pt x="255089" y="114707"/>
                    <a:pt x="252412" y="118342"/>
                  </a:cubicBezTo>
                  <a:cubicBezTo>
                    <a:pt x="239741" y="142410"/>
                    <a:pt x="254839" y="121739"/>
                    <a:pt x="235744" y="146917"/>
                  </a:cubicBezTo>
                  <a:cubicBezTo>
                    <a:pt x="235348" y="149390"/>
                    <a:pt x="231234" y="155572"/>
                    <a:pt x="233362" y="154061"/>
                  </a:cubicBezTo>
                  <a:cubicBezTo>
                    <a:pt x="242309" y="148707"/>
                    <a:pt x="261754" y="125127"/>
                    <a:pt x="269081" y="115961"/>
                  </a:cubicBezTo>
                  <a:cubicBezTo>
                    <a:pt x="277285" y="108418"/>
                    <a:pt x="280161" y="101012"/>
                    <a:pt x="288131" y="96911"/>
                  </a:cubicBezTo>
                  <a:cubicBezTo>
                    <a:pt x="306323" y="84810"/>
                    <a:pt x="339293" y="67853"/>
                    <a:pt x="352425" y="39761"/>
                  </a:cubicBezTo>
                  <a:cubicBezTo>
                    <a:pt x="355003" y="33698"/>
                    <a:pt x="361535" y="27290"/>
                    <a:pt x="366712" y="20711"/>
                  </a:cubicBezTo>
                  <a:cubicBezTo>
                    <a:pt x="372191" y="14030"/>
                    <a:pt x="390579" y="-5134"/>
                    <a:pt x="385762" y="1661"/>
                  </a:cubicBezTo>
                  <a:cubicBezTo>
                    <a:pt x="383425" y="9267"/>
                    <a:pt x="374510" y="15141"/>
                    <a:pt x="366712" y="30236"/>
                  </a:cubicBezTo>
                  <a:cubicBezTo>
                    <a:pt x="365082" y="35245"/>
                    <a:pt x="359141" y="39723"/>
                    <a:pt x="357187" y="44523"/>
                  </a:cubicBezTo>
                  <a:cubicBezTo>
                    <a:pt x="355536" y="48680"/>
                    <a:pt x="352789" y="52858"/>
                    <a:pt x="350044" y="56430"/>
                  </a:cubicBezTo>
                  <a:cubicBezTo>
                    <a:pt x="346925" y="60926"/>
                    <a:pt x="343108" y="64408"/>
                    <a:pt x="340519" y="68336"/>
                  </a:cubicBezTo>
                  <a:cubicBezTo>
                    <a:pt x="336361" y="75825"/>
                    <a:pt x="331660" y="85443"/>
                    <a:pt x="326231" y="89767"/>
                  </a:cubicBezTo>
                  <a:cubicBezTo>
                    <a:pt x="301611" y="111807"/>
                    <a:pt x="328841" y="81305"/>
                    <a:pt x="309562" y="111198"/>
                  </a:cubicBezTo>
                  <a:cubicBezTo>
                    <a:pt x="306859" y="113418"/>
                    <a:pt x="300106" y="125937"/>
                    <a:pt x="300037" y="120723"/>
                  </a:cubicBezTo>
                  <a:cubicBezTo>
                    <a:pt x="300520" y="115931"/>
                    <a:pt x="306146" y="111571"/>
                    <a:pt x="309562" y="108817"/>
                  </a:cubicBezTo>
                  <a:cubicBezTo>
                    <a:pt x="314047" y="102751"/>
                    <a:pt x="320215" y="100519"/>
                    <a:pt x="323850" y="94530"/>
                  </a:cubicBezTo>
                  <a:cubicBezTo>
                    <a:pt x="330713" y="83065"/>
                    <a:pt x="337401" y="78376"/>
                    <a:pt x="347662" y="65955"/>
                  </a:cubicBezTo>
                  <a:cubicBezTo>
                    <a:pt x="352022" y="61625"/>
                    <a:pt x="353058" y="57611"/>
                    <a:pt x="357187" y="54048"/>
                  </a:cubicBezTo>
                  <a:cubicBezTo>
                    <a:pt x="363134" y="49833"/>
                    <a:pt x="368979" y="46267"/>
                    <a:pt x="373856" y="39761"/>
                  </a:cubicBezTo>
                  <a:cubicBezTo>
                    <a:pt x="379614" y="34415"/>
                    <a:pt x="390524" y="23091"/>
                    <a:pt x="390525" y="23092"/>
                  </a:cubicBezTo>
                  <a:cubicBezTo>
                    <a:pt x="382852" y="34348"/>
                    <a:pt x="380528" y="47841"/>
                    <a:pt x="371475" y="61192"/>
                  </a:cubicBezTo>
                  <a:cubicBezTo>
                    <a:pt x="367270" y="64561"/>
                    <a:pt x="362238" y="67959"/>
                    <a:pt x="359569" y="73098"/>
                  </a:cubicBezTo>
                  <a:cubicBezTo>
                    <a:pt x="351919" y="79014"/>
                    <a:pt x="348634" y="90504"/>
                    <a:pt x="345281" y="96911"/>
                  </a:cubicBezTo>
                  <a:cubicBezTo>
                    <a:pt x="340017" y="105328"/>
                    <a:pt x="334630" y="108831"/>
                    <a:pt x="328612" y="113580"/>
                  </a:cubicBezTo>
                  <a:cubicBezTo>
                    <a:pt x="323009" y="121457"/>
                    <a:pt x="317426" y="128845"/>
                    <a:pt x="314325" y="135011"/>
                  </a:cubicBezTo>
                  <a:cubicBezTo>
                    <a:pt x="310488" y="139897"/>
                    <a:pt x="306328" y="143579"/>
                    <a:pt x="302419" y="149298"/>
                  </a:cubicBezTo>
                  <a:cubicBezTo>
                    <a:pt x="300359" y="150838"/>
                    <a:pt x="294590" y="156532"/>
                    <a:pt x="297656" y="156442"/>
                  </a:cubicBezTo>
                  <a:cubicBezTo>
                    <a:pt x="300755" y="156430"/>
                    <a:pt x="305023" y="152286"/>
                    <a:pt x="307181" y="149298"/>
                  </a:cubicBezTo>
                  <a:cubicBezTo>
                    <a:pt x="336302" y="119497"/>
                    <a:pt x="312687" y="143032"/>
                    <a:pt x="330994" y="123105"/>
                  </a:cubicBezTo>
                  <a:cubicBezTo>
                    <a:pt x="341940" y="109973"/>
                    <a:pt x="354763" y="95699"/>
                    <a:pt x="366712" y="85005"/>
                  </a:cubicBezTo>
                  <a:cubicBezTo>
                    <a:pt x="382884" y="68985"/>
                    <a:pt x="385559" y="67272"/>
                    <a:pt x="400050" y="56430"/>
                  </a:cubicBezTo>
                  <a:cubicBezTo>
                    <a:pt x="419329" y="26097"/>
                    <a:pt x="422158" y="21674"/>
                    <a:pt x="411956" y="39761"/>
                  </a:cubicBezTo>
                  <a:cubicBezTo>
                    <a:pt x="410283" y="58523"/>
                    <a:pt x="412724" y="33700"/>
                    <a:pt x="397669" y="63573"/>
                  </a:cubicBezTo>
                  <a:cubicBezTo>
                    <a:pt x="393931" y="68819"/>
                    <a:pt x="386528" y="93210"/>
                    <a:pt x="381000" y="99292"/>
                  </a:cubicBezTo>
                  <a:cubicBezTo>
                    <a:pt x="373835" y="108788"/>
                    <a:pt x="366095" y="114517"/>
                    <a:pt x="359569" y="125486"/>
                  </a:cubicBezTo>
                  <a:cubicBezTo>
                    <a:pt x="350801" y="148534"/>
                    <a:pt x="356974" y="124155"/>
                    <a:pt x="345281" y="142155"/>
                  </a:cubicBezTo>
                  <a:cubicBezTo>
                    <a:pt x="343872" y="144727"/>
                    <a:pt x="337790" y="149463"/>
                    <a:pt x="340519" y="149298"/>
                  </a:cubicBezTo>
                  <a:cubicBezTo>
                    <a:pt x="345018" y="148984"/>
                    <a:pt x="348320" y="143565"/>
                    <a:pt x="352425" y="142155"/>
                  </a:cubicBezTo>
                  <a:cubicBezTo>
                    <a:pt x="368112" y="112782"/>
                    <a:pt x="345636" y="149264"/>
                    <a:pt x="378619" y="118342"/>
                  </a:cubicBezTo>
                  <a:cubicBezTo>
                    <a:pt x="387497" y="112106"/>
                    <a:pt x="399408" y="98031"/>
                    <a:pt x="409575" y="87386"/>
                  </a:cubicBezTo>
                  <a:cubicBezTo>
                    <a:pt x="413585" y="84105"/>
                    <a:pt x="416805" y="77315"/>
                    <a:pt x="421481" y="75480"/>
                  </a:cubicBezTo>
                  <a:cubicBezTo>
                    <a:pt x="424980" y="72760"/>
                    <a:pt x="433544" y="69601"/>
                    <a:pt x="435769" y="65955"/>
                  </a:cubicBezTo>
                  <a:cubicBezTo>
                    <a:pt x="436900" y="64083"/>
                    <a:pt x="439811" y="56253"/>
                    <a:pt x="440531" y="58811"/>
                  </a:cubicBezTo>
                  <a:cubicBezTo>
                    <a:pt x="443855" y="65385"/>
                    <a:pt x="431926" y="79671"/>
                    <a:pt x="431006" y="82623"/>
                  </a:cubicBezTo>
                  <a:cubicBezTo>
                    <a:pt x="429263" y="86368"/>
                    <a:pt x="427078" y="90371"/>
                    <a:pt x="426244" y="94530"/>
                  </a:cubicBezTo>
                  <a:cubicBezTo>
                    <a:pt x="423730" y="97899"/>
                    <a:pt x="421155" y="101953"/>
                    <a:pt x="419100" y="106436"/>
                  </a:cubicBezTo>
                  <a:cubicBezTo>
                    <a:pt x="418078" y="110699"/>
                    <a:pt x="416615" y="114965"/>
                    <a:pt x="414337" y="118342"/>
                  </a:cubicBezTo>
                  <a:cubicBezTo>
                    <a:pt x="411919" y="122262"/>
                    <a:pt x="407377" y="125745"/>
                    <a:pt x="404812" y="127867"/>
                  </a:cubicBezTo>
                  <a:cubicBezTo>
                    <a:pt x="402879" y="130114"/>
                    <a:pt x="392806" y="146632"/>
                    <a:pt x="392906" y="146917"/>
                  </a:cubicBezTo>
                  <a:cubicBezTo>
                    <a:pt x="394718" y="150059"/>
                    <a:pt x="399816" y="143524"/>
                    <a:pt x="402431" y="142155"/>
                  </a:cubicBezTo>
                  <a:cubicBezTo>
                    <a:pt x="413963" y="137290"/>
                    <a:pt x="432259" y="123040"/>
                    <a:pt x="440531" y="111198"/>
                  </a:cubicBezTo>
                  <a:cubicBezTo>
                    <a:pt x="444441" y="108078"/>
                    <a:pt x="446210" y="102762"/>
                    <a:pt x="450056" y="99292"/>
                  </a:cubicBezTo>
                  <a:cubicBezTo>
                    <a:pt x="452845" y="97359"/>
                    <a:pt x="455074" y="94624"/>
                    <a:pt x="457200" y="92148"/>
                  </a:cubicBezTo>
                  <a:cubicBezTo>
                    <a:pt x="458154" y="89806"/>
                    <a:pt x="459286" y="82884"/>
                    <a:pt x="459581" y="85005"/>
                  </a:cubicBezTo>
                  <a:cubicBezTo>
                    <a:pt x="459248" y="88283"/>
                    <a:pt x="458505" y="91389"/>
                    <a:pt x="457200" y="94530"/>
                  </a:cubicBezTo>
                  <a:cubicBezTo>
                    <a:pt x="456551" y="96938"/>
                    <a:pt x="454083" y="99132"/>
                    <a:pt x="452437" y="101673"/>
                  </a:cubicBezTo>
                  <a:cubicBezTo>
                    <a:pt x="450823" y="105521"/>
                    <a:pt x="449956" y="113677"/>
                    <a:pt x="447675" y="118342"/>
                  </a:cubicBezTo>
                  <a:cubicBezTo>
                    <a:pt x="446896" y="120786"/>
                    <a:pt x="444328" y="122977"/>
                    <a:pt x="442912" y="125486"/>
                  </a:cubicBezTo>
                  <a:cubicBezTo>
                    <a:pt x="437242" y="132576"/>
                    <a:pt x="436313" y="139814"/>
                    <a:pt x="433387" y="146917"/>
                  </a:cubicBezTo>
                  <a:cubicBezTo>
                    <a:pt x="432421" y="149443"/>
                    <a:pt x="428801" y="154577"/>
                    <a:pt x="431006" y="156442"/>
                  </a:cubicBezTo>
                  <a:cubicBezTo>
                    <a:pt x="432534" y="159212"/>
                    <a:pt x="437319" y="155735"/>
                    <a:pt x="440531" y="154061"/>
                  </a:cubicBezTo>
                  <a:cubicBezTo>
                    <a:pt x="443576" y="152204"/>
                    <a:pt x="447164" y="148147"/>
                    <a:pt x="450056" y="146917"/>
                  </a:cubicBezTo>
                  <a:cubicBezTo>
                    <a:pt x="453066" y="145036"/>
                    <a:pt x="459581" y="142155"/>
                    <a:pt x="459581" y="142155"/>
                  </a:cubicBezTo>
                </a:path>
              </a:pathLst>
            </a:custGeom>
            <a:noFill/>
            <a:ln cap="rnd">
              <a:solidFill>
                <a:srgbClr val="FF9999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23812 w 459581"/>
                        <a:gd name="connsiteY0" fmla="*/ 34998 h 157166"/>
                        <a:gd name="connsiteX1" fmla="*/ 7144 w 459581"/>
                        <a:gd name="connsiteY1" fmla="*/ 65955 h 157166"/>
                        <a:gd name="connsiteX2" fmla="*/ 2381 w 459581"/>
                        <a:gd name="connsiteY2" fmla="*/ 77861 h 157166"/>
                        <a:gd name="connsiteX3" fmla="*/ 9525 w 459581"/>
                        <a:gd name="connsiteY3" fmla="*/ 75480 h 157166"/>
                        <a:gd name="connsiteX4" fmla="*/ 26194 w 459581"/>
                        <a:gd name="connsiteY4" fmla="*/ 61192 h 157166"/>
                        <a:gd name="connsiteX5" fmla="*/ 40481 w 459581"/>
                        <a:gd name="connsiteY5" fmla="*/ 44523 h 157166"/>
                        <a:gd name="connsiteX6" fmla="*/ 66675 w 459581"/>
                        <a:gd name="connsiteY6" fmla="*/ 27855 h 157166"/>
                        <a:gd name="connsiteX7" fmla="*/ 73819 w 459581"/>
                        <a:gd name="connsiteY7" fmla="*/ 20711 h 157166"/>
                        <a:gd name="connsiteX8" fmla="*/ 90487 w 459581"/>
                        <a:gd name="connsiteY8" fmla="*/ 8805 h 157166"/>
                        <a:gd name="connsiteX9" fmla="*/ 73819 w 459581"/>
                        <a:gd name="connsiteY9" fmla="*/ 37380 h 157166"/>
                        <a:gd name="connsiteX10" fmla="*/ 64294 w 459581"/>
                        <a:gd name="connsiteY10" fmla="*/ 56430 h 157166"/>
                        <a:gd name="connsiteX11" fmla="*/ 47625 w 459581"/>
                        <a:gd name="connsiteY11" fmla="*/ 77861 h 157166"/>
                        <a:gd name="connsiteX12" fmla="*/ 21431 w 459581"/>
                        <a:gd name="connsiteY12" fmla="*/ 118342 h 157166"/>
                        <a:gd name="connsiteX13" fmla="*/ 7144 w 459581"/>
                        <a:gd name="connsiteY13" fmla="*/ 130248 h 157166"/>
                        <a:gd name="connsiteX14" fmla="*/ 0 w 459581"/>
                        <a:gd name="connsiteY14" fmla="*/ 146917 h 157166"/>
                        <a:gd name="connsiteX15" fmla="*/ 7144 w 459581"/>
                        <a:gd name="connsiteY15" fmla="*/ 135011 h 157166"/>
                        <a:gd name="connsiteX16" fmla="*/ 23812 w 459581"/>
                        <a:gd name="connsiteY16" fmla="*/ 123105 h 157166"/>
                        <a:gd name="connsiteX17" fmla="*/ 30956 w 459581"/>
                        <a:gd name="connsiteY17" fmla="*/ 113580 h 157166"/>
                        <a:gd name="connsiteX18" fmla="*/ 42862 w 459581"/>
                        <a:gd name="connsiteY18" fmla="*/ 101673 h 157166"/>
                        <a:gd name="connsiteX19" fmla="*/ 73819 w 459581"/>
                        <a:gd name="connsiteY19" fmla="*/ 68336 h 157166"/>
                        <a:gd name="connsiteX20" fmla="*/ 92869 w 459581"/>
                        <a:gd name="connsiteY20" fmla="*/ 51667 h 157166"/>
                        <a:gd name="connsiteX21" fmla="*/ 92869 w 459581"/>
                        <a:gd name="connsiteY21" fmla="*/ 68336 h 157166"/>
                        <a:gd name="connsiteX22" fmla="*/ 80962 w 459581"/>
                        <a:gd name="connsiteY22" fmla="*/ 104055 h 157166"/>
                        <a:gd name="connsiteX23" fmla="*/ 76200 w 459581"/>
                        <a:gd name="connsiteY23" fmla="*/ 111198 h 157166"/>
                        <a:gd name="connsiteX24" fmla="*/ 61912 w 459581"/>
                        <a:gd name="connsiteY24" fmla="*/ 130248 h 157166"/>
                        <a:gd name="connsiteX25" fmla="*/ 59531 w 459581"/>
                        <a:gd name="connsiteY25" fmla="*/ 142155 h 157166"/>
                        <a:gd name="connsiteX26" fmla="*/ 73819 w 459581"/>
                        <a:gd name="connsiteY26" fmla="*/ 123105 h 157166"/>
                        <a:gd name="connsiteX27" fmla="*/ 85725 w 459581"/>
                        <a:gd name="connsiteY27" fmla="*/ 113580 h 157166"/>
                        <a:gd name="connsiteX28" fmla="*/ 126206 w 459581"/>
                        <a:gd name="connsiteY28" fmla="*/ 73098 h 157166"/>
                        <a:gd name="connsiteX29" fmla="*/ 164306 w 459581"/>
                        <a:gd name="connsiteY29" fmla="*/ 42142 h 157166"/>
                        <a:gd name="connsiteX30" fmla="*/ 190500 w 459581"/>
                        <a:gd name="connsiteY30" fmla="*/ 13567 h 157166"/>
                        <a:gd name="connsiteX31" fmla="*/ 185737 w 459581"/>
                        <a:gd name="connsiteY31" fmla="*/ 25473 h 157166"/>
                        <a:gd name="connsiteX32" fmla="*/ 180975 w 459581"/>
                        <a:gd name="connsiteY32" fmla="*/ 32617 h 157166"/>
                        <a:gd name="connsiteX33" fmla="*/ 171450 w 459581"/>
                        <a:gd name="connsiteY33" fmla="*/ 49286 h 157166"/>
                        <a:gd name="connsiteX34" fmla="*/ 166687 w 459581"/>
                        <a:gd name="connsiteY34" fmla="*/ 58811 h 157166"/>
                        <a:gd name="connsiteX35" fmla="*/ 145256 w 459581"/>
                        <a:gd name="connsiteY35" fmla="*/ 80242 h 157166"/>
                        <a:gd name="connsiteX36" fmla="*/ 114300 w 459581"/>
                        <a:gd name="connsiteY36" fmla="*/ 115961 h 157166"/>
                        <a:gd name="connsiteX37" fmla="*/ 102394 w 459581"/>
                        <a:gd name="connsiteY37" fmla="*/ 130248 h 157166"/>
                        <a:gd name="connsiteX38" fmla="*/ 114300 w 459581"/>
                        <a:gd name="connsiteY38" fmla="*/ 118342 h 157166"/>
                        <a:gd name="connsiteX39" fmla="*/ 161925 w 459581"/>
                        <a:gd name="connsiteY39" fmla="*/ 80242 h 157166"/>
                        <a:gd name="connsiteX40" fmla="*/ 207169 w 459581"/>
                        <a:gd name="connsiteY40" fmla="*/ 39761 h 157166"/>
                        <a:gd name="connsiteX41" fmla="*/ 240506 w 459581"/>
                        <a:gd name="connsiteY41" fmla="*/ 11186 h 157166"/>
                        <a:gd name="connsiteX42" fmla="*/ 247650 w 459581"/>
                        <a:gd name="connsiteY42" fmla="*/ 4042 h 157166"/>
                        <a:gd name="connsiteX43" fmla="*/ 254794 w 459581"/>
                        <a:gd name="connsiteY43" fmla="*/ 1661 h 157166"/>
                        <a:gd name="connsiteX44" fmla="*/ 235744 w 459581"/>
                        <a:gd name="connsiteY44" fmla="*/ 30236 h 157166"/>
                        <a:gd name="connsiteX45" fmla="*/ 228600 w 459581"/>
                        <a:gd name="connsiteY45" fmla="*/ 37380 h 157166"/>
                        <a:gd name="connsiteX46" fmla="*/ 211931 w 459581"/>
                        <a:gd name="connsiteY46" fmla="*/ 61192 h 157166"/>
                        <a:gd name="connsiteX47" fmla="*/ 200025 w 459581"/>
                        <a:gd name="connsiteY47" fmla="*/ 73098 h 157166"/>
                        <a:gd name="connsiteX48" fmla="*/ 180975 w 459581"/>
                        <a:gd name="connsiteY48" fmla="*/ 99292 h 157166"/>
                        <a:gd name="connsiteX49" fmla="*/ 169069 w 459581"/>
                        <a:gd name="connsiteY49" fmla="*/ 111198 h 157166"/>
                        <a:gd name="connsiteX50" fmla="*/ 164306 w 459581"/>
                        <a:gd name="connsiteY50" fmla="*/ 118342 h 157166"/>
                        <a:gd name="connsiteX51" fmla="*/ 171450 w 459581"/>
                        <a:gd name="connsiteY51" fmla="*/ 108817 h 157166"/>
                        <a:gd name="connsiteX52" fmla="*/ 183356 w 459581"/>
                        <a:gd name="connsiteY52" fmla="*/ 99292 h 157166"/>
                        <a:gd name="connsiteX53" fmla="*/ 209550 w 459581"/>
                        <a:gd name="connsiteY53" fmla="*/ 75480 h 157166"/>
                        <a:gd name="connsiteX54" fmla="*/ 252412 w 459581"/>
                        <a:gd name="connsiteY54" fmla="*/ 51667 h 157166"/>
                        <a:gd name="connsiteX55" fmla="*/ 271462 w 459581"/>
                        <a:gd name="connsiteY55" fmla="*/ 34998 h 157166"/>
                        <a:gd name="connsiteX56" fmla="*/ 283369 w 459581"/>
                        <a:gd name="connsiteY56" fmla="*/ 27855 h 157166"/>
                        <a:gd name="connsiteX57" fmla="*/ 290512 w 459581"/>
                        <a:gd name="connsiteY57" fmla="*/ 23092 h 157166"/>
                        <a:gd name="connsiteX58" fmla="*/ 276225 w 459581"/>
                        <a:gd name="connsiteY58" fmla="*/ 46905 h 157166"/>
                        <a:gd name="connsiteX59" fmla="*/ 261937 w 459581"/>
                        <a:gd name="connsiteY59" fmla="*/ 61192 h 157166"/>
                        <a:gd name="connsiteX60" fmla="*/ 254794 w 459581"/>
                        <a:gd name="connsiteY60" fmla="*/ 65955 h 157166"/>
                        <a:gd name="connsiteX61" fmla="*/ 233362 w 459581"/>
                        <a:gd name="connsiteY61" fmla="*/ 89767 h 157166"/>
                        <a:gd name="connsiteX62" fmla="*/ 216694 w 459581"/>
                        <a:gd name="connsiteY62" fmla="*/ 118342 h 157166"/>
                        <a:gd name="connsiteX63" fmla="*/ 209550 w 459581"/>
                        <a:gd name="connsiteY63" fmla="*/ 123105 h 157166"/>
                        <a:gd name="connsiteX64" fmla="*/ 188119 w 459581"/>
                        <a:gd name="connsiteY64" fmla="*/ 146917 h 157166"/>
                        <a:gd name="connsiteX65" fmla="*/ 183356 w 459581"/>
                        <a:gd name="connsiteY65" fmla="*/ 154061 h 157166"/>
                        <a:gd name="connsiteX66" fmla="*/ 188119 w 459581"/>
                        <a:gd name="connsiteY66" fmla="*/ 149298 h 157166"/>
                        <a:gd name="connsiteX67" fmla="*/ 211931 w 459581"/>
                        <a:gd name="connsiteY67" fmla="*/ 120723 h 157166"/>
                        <a:gd name="connsiteX68" fmla="*/ 247650 w 459581"/>
                        <a:gd name="connsiteY68" fmla="*/ 87386 h 157166"/>
                        <a:gd name="connsiteX69" fmla="*/ 259556 w 459581"/>
                        <a:gd name="connsiteY69" fmla="*/ 77861 h 157166"/>
                        <a:gd name="connsiteX70" fmla="*/ 278606 w 459581"/>
                        <a:gd name="connsiteY70" fmla="*/ 58811 h 157166"/>
                        <a:gd name="connsiteX71" fmla="*/ 290512 w 459581"/>
                        <a:gd name="connsiteY71" fmla="*/ 39761 h 157166"/>
                        <a:gd name="connsiteX72" fmla="*/ 288131 w 459581"/>
                        <a:gd name="connsiteY72" fmla="*/ 56430 h 157166"/>
                        <a:gd name="connsiteX73" fmla="*/ 278606 w 459581"/>
                        <a:gd name="connsiteY73" fmla="*/ 70717 h 157166"/>
                        <a:gd name="connsiteX74" fmla="*/ 269081 w 459581"/>
                        <a:gd name="connsiteY74" fmla="*/ 87386 h 157166"/>
                        <a:gd name="connsiteX75" fmla="*/ 259556 w 459581"/>
                        <a:gd name="connsiteY75" fmla="*/ 106436 h 157166"/>
                        <a:gd name="connsiteX76" fmla="*/ 252412 w 459581"/>
                        <a:gd name="connsiteY76" fmla="*/ 118342 h 157166"/>
                        <a:gd name="connsiteX77" fmla="*/ 235744 w 459581"/>
                        <a:gd name="connsiteY77" fmla="*/ 146917 h 157166"/>
                        <a:gd name="connsiteX78" fmla="*/ 233362 w 459581"/>
                        <a:gd name="connsiteY78" fmla="*/ 154061 h 157166"/>
                        <a:gd name="connsiteX79" fmla="*/ 269081 w 459581"/>
                        <a:gd name="connsiteY79" fmla="*/ 115961 h 157166"/>
                        <a:gd name="connsiteX80" fmla="*/ 288131 w 459581"/>
                        <a:gd name="connsiteY80" fmla="*/ 96911 h 157166"/>
                        <a:gd name="connsiteX81" fmla="*/ 352425 w 459581"/>
                        <a:gd name="connsiteY81" fmla="*/ 39761 h 157166"/>
                        <a:gd name="connsiteX82" fmla="*/ 366712 w 459581"/>
                        <a:gd name="connsiteY82" fmla="*/ 20711 h 157166"/>
                        <a:gd name="connsiteX83" fmla="*/ 385762 w 459581"/>
                        <a:gd name="connsiteY83" fmla="*/ 1661 h 157166"/>
                        <a:gd name="connsiteX84" fmla="*/ 366712 w 459581"/>
                        <a:gd name="connsiteY84" fmla="*/ 30236 h 157166"/>
                        <a:gd name="connsiteX85" fmla="*/ 357187 w 459581"/>
                        <a:gd name="connsiteY85" fmla="*/ 44523 h 157166"/>
                        <a:gd name="connsiteX86" fmla="*/ 350044 w 459581"/>
                        <a:gd name="connsiteY86" fmla="*/ 56430 h 157166"/>
                        <a:gd name="connsiteX87" fmla="*/ 340519 w 459581"/>
                        <a:gd name="connsiteY87" fmla="*/ 68336 h 157166"/>
                        <a:gd name="connsiteX88" fmla="*/ 326231 w 459581"/>
                        <a:gd name="connsiteY88" fmla="*/ 89767 h 157166"/>
                        <a:gd name="connsiteX89" fmla="*/ 309562 w 459581"/>
                        <a:gd name="connsiteY89" fmla="*/ 111198 h 157166"/>
                        <a:gd name="connsiteX90" fmla="*/ 300037 w 459581"/>
                        <a:gd name="connsiteY90" fmla="*/ 120723 h 157166"/>
                        <a:gd name="connsiteX91" fmla="*/ 309562 w 459581"/>
                        <a:gd name="connsiteY91" fmla="*/ 108817 h 157166"/>
                        <a:gd name="connsiteX92" fmla="*/ 323850 w 459581"/>
                        <a:gd name="connsiteY92" fmla="*/ 94530 h 157166"/>
                        <a:gd name="connsiteX93" fmla="*/ 347662 w 459581"/>
                        <a:gd name="connsiteY93" fmla="*/ 65955 h 157166"/>
                        <a:gd name="connsiteX94" fmla="*/ 357187 w 459581"/>
                        <a:gd name="connsiteY94" fmla="*/ 54048 h 157166"/>
                        <a:gd name="connsiteX95" fmla="*/ 373856 w 459581"/>
                        <a:gd name="connsiteY95" fmla="*/ 39761 h 157166"/>
                        <a:gd name="connsiteX96" fmla="*/ 390525 w 459581"/>
                        <a:gd name="connsiteY96" fmla="*/ 23092 h 157166"/>
                        <a:gd name="connsiteX97" fmla="*/ 371475 w 459581"/>
                        <a:gd name="connsiteY97" fmla="*/ 61192 h 157166"/>
                        <a:gd name="connsiteX98" fmla="*/ 359569 w 459581"/>
                        <a:gd name="connsiteY98" fmla="*/ 73098 h 157166"/>
                        <a:gd name="connsiteX99" fmla="*/ 345281 w 459581"/>
                        <a:gd name="connsiteY99" fmla="*/ 96911 h 157166"/>
                        <a:gd name="connsiteX100" fmla="*/ 328612 w 459581"/>
                        <a:gd name="connsiteY100" fmla="*/ 113580 h 157166"/>
                        <a:gd name="connsiteX101" fmla="*/ 314325 w 459581"/>
                        <a:gd name="connsiteY101" fmla="*/ 135011 h 157166"/>
                        <a:gd name="connsiteX102" fmla="*/ 302419 w 459581"/>
                        <a:gd name="connsiteY102" fmla="*/ 149298 h 157166"/>
                        <a:gd name="connsiteX103" fmla="*/ 297656 w 459581"/>
                        <a:gd name="connsiteY103" fmla="*/ 156442 h 157166"/>
                        <a:gd name="connsiteX104" fmla="*/ 307181 w 459581"/>
                        <a:gd name="connsiteY104" fmla="*/ 149298 h 157166"/>
                        <a:gd name="connsiteX105" fmla="*/ 330994 w 459581"/>
                        <a:gd name="connsiteY105" fmla="*/ 123105 h 157166"/>
                        <a:gd name="connsiteX106" fmla="*/ 366712 w 459581"/>
                        <a:gd name="connsiteY106" fmla="*/ 85005 h 157166"/>
                        <a:gd name="connsiteX107" fmla="*/ 400050 w 459581"/>
                        <a:gd name="connsiteY107" fmla="*/ 56430 h 157166"/>
                        <a:gd name="connsiteX108" fmla="*/ 411956 w 459581"/>
                        <a:gd name="connsiteY108" fmla="*/ 39761 h 157166"/>
                        <a:gd name="connsiteX109" fmla="*/ 397669 w 459581"/>
                        <a:gd name="connsiteY109" fmla="*/ 63573 h 157166"/>
                        <a:gd name="connsiteX110" fmla="*/ 381000 w 459581"/>
                        <a:gd name="connsiteY110" fmla="*/ 99292 h 157166"/>
                        <a:gd name="connsiteX111" fmla="*/ 359569 w 459581"/>
                        <a:gd name="connsiteY111" fmla="*/ 125486 h 157166"/>
                        <a:gd name="connsiteX112" fmla="*/ 345281 w 459581"/>
                        <a:gd name="connsiteY112" fmla="*/ 142155 h 157166"/>
                        <a:gd name="connsiteX113" fmla="*/ 340519 w 459581"/>
                        <a:gd name="connsiteY113" fmla="*/ 149298 h 157166"/>
                        <a:gd name="connsiteX114" fmla="*/ 352425 w 459581"/>
                        <a:gd name="connsiteY114" fmla="*/ 142155 h 157166"/>
                        <a:gd name="connsiteX115" fmla="*/ 378619 w 459581"/>
                        <a:gd name="connsiteY115" fmla="*/ 118342 h 157166"/>
                        <a:gd name="connsiteX116" fmla="*/ 409575 w 459581"/>
                        <a:gd name="connsiteY116" fmla="*/ 87386 h 157166"/>
                        <a:gd name="connsiteX117" fmla="*/ 421481 w 459581"/>
                        <a:gd name="connsiteY117" fmla="*/ 75480 h 157166"/>
                        <a:gd name="connsiteX118" fmla="*/ 435769 w 459581"/>
                        <a:gd name="connsiteY118" fmla="*/ 65955 h 157166"/>
                        <a:gd name="connsiteX119" fmla="*/ 440531 w 459581"/>
                        <a:gd name="connsiteY119" fmla="*/ 58811 h 157166"/>
                        <a:gd name="connsiteX120" fmla="*/ 431006 w 459581"/>
                        <a:gd name="connsiteY120" fmla="*/ 82623 h 157166"/>
                        <a:gd name="connsiteX121" fmla="*/ 426244 w 459581"/>
                        <a:gd name="connsiteY121" fmla="*/ 94530 h 157166"/>
                        <a:gd name="connsiteX122" fmla="*/ 419100 w 459581"/>
                        <a:gd name="connsiteY122" fmla="*/ 106436 h 157166"/>
                        <a:gd name="connsiteX123" fmla="*/ 414337 w 459581"/>
                        <a:gd name="connsiteY123" fmla="*/ 118342 h 157166"/>
                        <a:gd name="connsiteX124" fmla="*/ 404812 w 459581"/>
                        <a:gd name="connsiteY124" fmla="*/ 127867 h 157166"/>
                        <a:gd name="connsiteX125" fmla="*/ 392906 w 459581"/>
                        <a:gd name="connsiteY125" fmla="*/ 146917 h 157166"/>
                        <a:gd name="connsiteX126" fmla="*/ 402431 w 459581"/>
                        <a:gd name="connsiteY126" fmla="*/ 142155 h 157166"/>
                        <a:gd name="connsiteX127" fmla="*/ 440531 w 459581"/>
                        <a:gd name="connsiteY127" fmla="*/ 111198 h 157166"/>
                        <a:gd name="connsiteX128" fmla="*/ 450056 w 459581"/>
                        <a:gd name="connsiteY128" fmla="*/ 99292 h 157166"/>
                        <a:gd name="connsiteX129" fmla="*/ 457200 w 459581"/>
                        <a:gd name="connsiteY129" fmla="*/ 92148 h 157166"/>
                        <a:gd name="connsiteX130" fmla="*/ 459581 w 459581"/>
                        <a:gd name="connsiteY130" fmla="*/ 85005 h 157166"/>
                        <a:gd name="connsiteX131" fmla="*/ 457200 w 459581"/>
                        <a:gd name="connsiteY131" fmla="*/ 94530 h 157166"/>
                        <a:gd name="connsiteX132" fmla="*/ 452437 w 459581"/>
                        <a:gd name="connsiteY132" fmla="*/ 101673 h 157166"/>
                        <a:gd name="connsiteX133" fmla="*/ 447675 w 459581"/>
                        <a:gd name="connsiteY133" fmla="*/ 118342 h 157166"/>
                        <a:gd name="connsiteX134" fmla="*/ 442912 w 459581"/>
                        <a:gd name="connsiteY134" fmla="*/ 125486 h 157166"/>
                        <a:gd name="connsiteX135" fmla="*/ 433387 w 459581"/>
                        <a:gd name="connsiteY135" fmla="*/ 146917 h 157166"/>
                        <a:gd name="connsiteX136" fmla="*/ 431006 w 459581"/>
                        <a:gd name="connsiteY136" fmla="*/ 156442 h 157166"/>
                        <a:gd name="connsiteX137" fmla="*/ 440531 w 459581"/>
                        <a:gd name="connsiteY137" fmla="*/ 154061 h 157166"/>
                        <a:gd name="connsiteX138" fmla="*/ 450056 w 459581"/>
                        <a:gd name="connsiteY138" fmla="*/ 146917 h 157166"/>
                        <a:gd name="connsiteX139" fmla="*/ 459581 w 459581"/>
                        <a:gd name="connsiteY139" fmla="*/ 142155 h 1571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</a:cxnLst>
                      <a:rect l="l" t="t" r="r" b="b"/>
                      <a:pathLst>
                        <a:path w="459581" h="157166">
                          <a:moveTo>
                            <a:pt x="23812" y="34998"/>
                          </a:moveTo>
                          <a:cubicBezTo>
                            <a:pt x="5356" y="78067"/>
                            <a:pt x="28599" y="26621"/>
                            <a:pt x="7144" y="65955"/>
                          </a:cubicBezTo>
                          <a:cubicBezTo>
                            <a:pt x="5097" y="69708"/>
                            <a:pt x="1344" y="73714"/>
                            <a:pt x="2381" y="77861"/>
                          </a:cubicBezTo>
                          <a:cubicBezTo>
                            <a:pt x="2990" y="80296"/>
                            <a:pt x="7144" y="76274"/>
                            <a:pt x="9525" y="75480"/>
                          </a:cubicBezTo>
                          <a:cubicBezTo>
                            <a:pt x="15081" y="70717"/>
                            <a:pt x="21019" y="66367"/>
                            <a:pt x="26194" y="61192"/>
                          </a:cubicBezTo>
                          <a:cubicBezTo>
                            <a:pt x="31369" y="56017"/>
                            <a:pt x="35087" y="49468"/>
                            <a:pt x="40481" y="44523"/>
                          </a:cubicBezTo>
                          <a:cubicBezTo>
                            <a:pt x="50129" y="35679"/>
                            <a:pt x="56726" y="35316"/>
                            <a:pt x="66675" y="27855"/>
                          </a:cubicBezTo>
                          <a:cubicBezTo>
                            <a:pt x="69369" y="25834"/>
                            <a:pt x="71262" y="22903"/>
                            <a:pt x="73819" y="20711"/>
                          </a:cubicBezTo>
                          <a:cubicBezTo>
                            <a:pt x="78989" y="16280"/>
                            <a:pt x="84833" y="12575"/>
                            <a:pt x="90487" y="8805"/>
                          </a:cubicBezTo>
                          <a:cubicBezTo>
                            <a:pt x="72970" y="49682"/>
                            <a:pt x="94160" y="4325"/>
                            <a:pt x="73819" y="37380"/>
                          </a:cubicBezTo>
                          <a:cubicBezTo>
                            <a:pt x="70098" y="43426"/>
                            <a:pt x="68151" y="50469"/>
                            <a:pt x="64294" y="56430"/>
                          </a:cubicBezTo>
                          <a:cubicBezTo>
                            <a:pt x="59377" y="64028"/>
                            <a:pt x="52115" y="70003"/>
                            <a:pt x="47625" y="77861"/>
                          </a:cubicBezTo>
                          <a:cubicBezTo>
                            <a:pt x="39483" y="92111"/>
                            <a:pt x="32399" y="105687"/>
                            <a:pt x="21431" y="118342"/>
                          </a:cubicBezTo>
                          <a:cubicBezTo>
                            <a:pt x="17371" y="123027"/>
                            <a:pt x="11906" y="126279"/>
                            <a:pt x="7144" y="130248"/>
                          </a:cubicBezTo>
                          <a:cubicBezTo>
                            <a:pt x="4763" y="135804"/>
                            <a:pt x="0" y="140872"/>
                            <a:pt x="0" y="146917"/>
                          </a:cubicBezTo>
                          <a:cubicBezTo>
                            <a:pt x="0" y="151545"/>
                            <a:pt x="3871" y="138284"/>
                            <a:pt x="7144" y="135011"/>
                          </a:cubicBezTo>
                          <a:cubicBezTo>
                            <a:pt x="11972" y="130183"/>
                            <a:pt x="18737" y="127673"/>
                            <a:pt x="23812" y="123105"/>
                          </a:cubicBezTo>
                          <a:cubicBezTo>
                            <a:pt x="26762" y="120450"/>
                            <a:pt x="28319" y="116546"/>
                            <a:pt x="30956" y="113580"/>
                          </a:cubicBezTo>
                          <a:cubicBezTo>
                            <a:pt x="34685" y="109385"/>
                            <a:pt x="39069" y="105810"/>
                            <a:pt x="42862" y="101673"/>
                          </a:cubicBezTo>
                          <a:cubicBezTo>
                            <a:pt x="78417" y="62887"/>
                            <a:pt x="34631" y="107524"/>
                            <a:pt x="73819" y="68336"/>
                          </a:cubicBezTo>
                          <a:cubicBezTo>
                            <a:pt x="87749" y="54406"/>
                            <a:pt x="81055" y="59543"/>
                            <a:pt x="92869" y="51667"/>
                          </a:cubicBezTo>
                          <a:cubicBezTo>
                            <a:pt x="100867" y="67665"/>
                            <a:pt x="98023" y="55084"/>
                            <a:pt x="92869" y="68336"/>
                          </a:cubicBezTo>
                          <a:cubicBezTo>
                            <a:pt x="88320" y="80033"/>
                            <a:pt x="87924" y="93612"/>
                            <a:pt x="80962" y="104055"/>
                          </a:cubicBezTo>
                          <a:cubicBezTo>
                            <a:pt x="79375" y="106436"/>
                            <a:pt x="77917" y="108909"/>
                            <a:pt x="76200" y="111198"/>
                          </a:cubicBezTo>
                          <a:cubicBezTo>
                            <a:pt x="59221" y="133838"/>
                            <a:pt x="72685" y="114092"/>
                            <a:pt x="61912" y="130248"/>
                          </a:cubicBezTo>
                          <a:cubicBezTo>
                            <a:pt x="61118" y="134217"/>
                            <a:pt x="56060" y="144237"/>
                            <a:pt x="59531" y="142155"/>
                          </a:cubicBezTo>
                          <a:cubicBezTo>
                            <a:pt x="66338" y="138072"/>
                            <a:pt x="68455" y="128956"/>
                            <a:pt x="73819" y="123105"/>
                          </a:cubicBezTo>
                          <a:cubicBezTo>
                            <a:pt x="77253" y="119358"/>
                            <a:pt x="82049" y="117089"/>
                            <a:pt x="85725" y="113580"/>
                          </a:cubicBezTo>
                          <a:cubicBezTo>
                            <a:pt x="99529" y="100403"/>
                            <a:pt x="110328" y="83683"/>
                            <a:pt x="126206" y="73098"/>
                          </a:cubicBezTo>
                          <a:cubicBezTo>
                            <a:pt x="143204" y="61766"/>
                            <a:pt x="147760" y="59722"/>
                            <a:pt x="164306" y="42142"/>
                          </a:cubicBezTo>
                          <a:cubicBezTo>
                            <a:pt x="199530" y="4716"/>
                            <a:pt x="160943" y="37213"/>
                            <a:pt x="190500" y="13567"/>
                          </a:cubicBezTo>
                          <a:cubicBezTo>
                            <a:pt x="188912" y="17536"/>
                            <a:pt x="187649" y="21650"/>
                            <a:pt x="185737" y="25473"/>
                          </a:cubicBezTo>
                          <a:cubicBezTo>
                            <a:pt x="184457" y="28033"/>
                            <a:pt x="182447" y="30163"/>
                            <a:pt x="180975" y="32617"/>
                          </a:cubicBezTo>
                          <a:cubicBezTo>
                            <a:pt x="177683" y="38105"/>
                            <a:pt x="174514" y="43668"/>
                            <a:pt x="171450" y="49286"/>
                          </a:cubicBezTo>
                          <a:cubicBezTo>
                            <a:pt x="169750" y="52402"/>
                            <a:pt x="168723" y="55903"/>
                            <a:pt x="166687" y="58811"/>
                          </a:cubicBezTo>
                          <a:cubicBezTo>
                            <a:pt x="157106" y="72497"/>
                            <a:pt x="156625" y="71715"/>
                            <a:pt x="145256" y="80242"/>
                          </a:cubicBezTo>
                          <a:cubicBezTo>
                            <a:pt x="124315" y="113749"/>
                            <a:pt x="144127" y="86134"/>
                            <a:pt x="114300" y="115961"/>
                          </a:cubicBezTo>
                          <a:cubicBezTo>
                            <a:pt x="109917" y="120344"/>
                            <a:pt x="102394" y="124049"/>
                            <a:pt x="102394" y="130248"/>
                          </a:cubicBezTo>
                          <a:cubicBezTo>
                            <a:pt x="102394" y="135861"/>
                            <a:pt x="109917" y="121848"/>
                            <a:pt x="114300" y="118342"/>
                          </a:cubicBezTo>
                          <a:cubicBezTo>
                            <a:pt x="130175" y="105642"/>
                            <a:pt x="147550" y="94617"/>
                            <a:pt x="161925" y="80242"/>
                          </a:cubicBezTo>
                          <a:cubicBezTo>
                            <a:pt x="222590" y="19577"/>
                            <a:pt x="165720" y="73315"/>
                            <a:pt x="207169" y="39761"/>
                          </a:cubicBezTo>
                          <a:cubicBezTo>
                            <a:pt x="218545" y="30552"/>
                            <a:pt x="230157" y="21535"/>
                            <a:pt x="240506" y="11186"/>
                          </a:cubicBezTo>
                          <a:cubicBezTo>
                            <a:pt x="242887" y="8805"/>
                            <a:pt x="244848" y="5910"/>
                            <a:pt x="247650" y="4042"/>
                          </a:cubicBezTo>
                          <a:cubicBezTo>
                            <a:pt x="249739" y="2650"/>
                            <a:pt x="252413" y="2455"/>
                            <a:pt x="254794" y="1661"/>
                          </a:cubicBezTo>
                          <a:cubicBezTo>
                            <a:pt x="224053" y="40087"/>
                            <a:pt x="269471" y="-17946"/>
                            <a:pt x="235744" y="30236"/>
                          </a:cubicBezTo>
                          <a:cubicBezTo>
                            <a:pt x="233813" y="32995"/>
                            <a:pt x="230668" y="34722"/>
                            <a:pt x="228600" y="37380"/>
                          </a:cubicBezTo>
                          <a:cubicBezTo>
                            <a:pt x="221013" y="47135"/>
                            <a:pt x="219639" y="52520"/>
                            <a:pt x="211931" y="61192"/>
                          </a:cubicBezTo>
                          <a:cubicBezTo>
                            <a:pt x="208202" y="65387"/>
                            <a:pt x="203800" y="68945"/>
                            <a:pt x="200025" y="73098"/>
                          </a:cubicBezTo>
                          <a:cubicBezTo>
                            <a:pt x="156618" y="120848"/>
                            <a:pt x="212615" y="59743"/>
                            <a:pt x="180975" y="99292"/>
                          </a:cubicBezTo>
                          <a:cubicBezTo>
                            <a:pt x="177469" y="103675"/>
                            <a:pt x="172765" y="106974"/>
                            <a:pt x="169069" y="111198"/>
                          </a:cubicBezTo>
                          <a:cubicBezTo>
                            <a:pt x="167184" y="113352"/>
                            <a:pt x="162282" y="120366"/>
                            <a:pt x="164306" y="118342"/>
                          </a:cubicBezTo>
                          <a:cubicBezTo>
                            <a:pt x="167112" y="115536"/>
                            <a:pt x="168644" y="111623"/>
                            <a:pt x="171450" y="108817"/>
                          </a:cubicBezTo>
                          <a:cubicBezTo>
                            <a:pt x="175044" y="105223"/>
                            <a:pt x="179557" y="102669"/>
                            <a:pt x="183356" y="99292"/>
                          </a:cubicBezTo>
                          <a:cubicBezTo>
                            <a:pt x="205359" y="79733"/>
                            <a:pt x="177569" y="100608"/>
                            <a:pt x="209550" y="75480"/>
                          </a:cubicBezTo>
                          <a:cubicBezTo>
                            <a:pt x="249193" y="44332"/>
                            <a:pt x="198696" y="85594"/>
                            <a:pt x="252412" y="51667"/>
                          </a:cubicBezTo>
                          <a:cubicBezTo>
                            <a:pt x="259546" y="47161"/>
                            <a:pt x="264774" y="40142"/>
                            <a:pt x="271462" y="34998"/>
                          </a:cubicBezTo>
                          <a:cubicBezTo>
                            <a:pt x="275131" y="32176"/>
                            <a:pt x="279444" y="30308"/>
                            <a:pt x="283369" y="27855"/>
                          </a:cubicBezTo>
                          <a:cubicBezTo>
                            <a:pt x="285796" y="26338"/>
                            <a:pt x="288131" y="24680"/>
                            <a:pt x="290512" y="23092"/>
                          </a:cubicBezTo>
                          <a:cubicBezTo>
                            <a:pt x="285863" y="32390"/>
                            <a:pt x="283409" y="38285"/>
                            <a:pt x="276225" y="46905"/>
                          </a:cubicBezTo>
                          <a:cubicBezTo>
                            <a:pt x="271913" y="52079"/>
                            <a:pt x="266971" y="56717"/>
                            <a:pt x="261937" y="61192"/>
                          </a:cubicBezTo>
                          <a:cubicBezTo>
                            <a:pt x="259798" y="63093"/>
                            <a:pt x="256818" y="63931"/>
                            <a:pt x="254794" y="65955"/>
                          </a:cubicBezTo>
                          <a:cubicBezTo>
                            <a:pt x="247243" y="73506"/>
                            <a:pt x="239643" y="81131"/>
                            <a:pt x="233362" y="89767"/>
                          </a:cubicBezTo>
                          <a:cubicBezTo>
                            <a:pt x="226876" y="98685"/>
                            <a:pt x="223103" y="109369"/>
                            <a:pt x="216694" y="118342"/>
                          </a:cubicBezTo>
                          <a:cubicBezTo>
                            <a:pt x="215030" y="120671"/>
                            <a:pt x="211574" y="121081"/>
                            <a:pt x="209550" y="123105"/>
                          </a:cubicBezTo>
                          <a:cubicBezTo>
                            <a:pt x="201999" y="130656"/>
                            <a:pt x="195017" y="138765"/>
                            <a:pt x="188119" y="146917"/>
                          </a:cubicBezTo>
                          <a:cubicBezTo>
                            <a:pt x="186270" y="149102"/>
                            <a:pt x="183356" y="151199"/>
                            <a:pt x="183356" y="154061"/>
                          </a:cubicBezTo>
                          <a:cubicBezTo>
                            <a:pt x="183356" y="156306"/>
                            <a:pt x="186658" y="151003"/>
                            <a:pt x="188119" y="149298"/>
                          </a:cubicBezTo>
                          <a:cubicBezTo>
                            <a:pt x="196188" y="139884"/>
                            <a:pt x="201842" y="127929"/>
                            <a:pt x="211931" y="120723"/>
                          </a:cubicBezTo>
                          <a:cubicBezTo>
                            <a:pt x="243748" y="97997"/>
                            <a:pt x="213747" y="121289"/>
                            <a:pt x="247650" y="87386"/>
                          </a:cubicBezTo>
                          <a:cubicBezTo>
                            <a:pt x="251244" y="83792"/>
                            <a:pt x="255821" y="81308"/>
                            <a:pt x="259556" y="77861"/>
                          </a:cubicBezTo>
                          <a:cubicBezTo>
                            <a:pt x="266155" y="71770"/>
                            <a:pt x="272565" y="65456"/>
                            <a:pt x="278606" y="58811"/>
                          </a:cubicBezTo>
                          <a:cubicBezTo>
                            <a:pt x="280765" y="56437"/>
                            <a:pt x="290260" y="40182"/>
                            <a:pt x="290512" y="39761"/>
                          </a:cubicBezTo>
                          <a:cubicBezTo>
                            <a:pt x="289718" y="45317"/>
                            <a:pt x="290146" y="51191"/>
                            <a:pt x="288131" y="56430"/>
                          </a:cubicBezTo>
                          <a:cubicBezTo>
                            <a:pt x="286076" y="61772"/>
                            <a:pt x="281606" y="65842"/>
                            <a:pt x="278606" y="70717"/>
                          </a:cubicBezTo>
                          <a:cubicBezTo>
                            <a:pt x="275252" y="76167"/>
                            <a:pt x="272093" y="81739"/>
                            <a:pt x="269081" y="87386"/>
                          </a:cubicBezTo>
                          <a:cubicBezTo>
                            <a:pt x="265740" y="93650"/>
                            <a:pt x="262922" y="100185"/>
                            <a:pt x="259556" y="106436"/>
                          </a:cubicBezTo>
                          <a:cubicBezTo>
                            <a:pt x="257362" y="110511"/>
                            <a:pt x="254482" y="114202"/>
                            <a:pt x="252412" y="118342"/>
                          </a:cubicBezTo>
                          <a:cubicBezTo>
                            <a:pt x="239201" y="144765"/>
                            <a:pt x="252464" y="126017"/>
                            <a:pt x="235744" y="146917"/>
                          </a:cubicBezTo>
                          <a:cubicBezTo>
                            <a:pt x="234950" y="149298"/>
                            <a:pt x="231319" y="155520"/>
                            <a:pt x="233362" y="154061"/>
                          </a:cubicBezTo>
                          <a:cubicBezTo>
                            <a:pt x="243291" y="146969"/>
                            <a:pt x="260674" y="124928"/>
                            <a:pt x="269081" y="115961"/>
                          </a:cubicBezTo>
                          <a:cubicBezTo>
                            <a:pt x="275223" y="109410"/>
                            <a:pt x="281503" y="102971"/>
                            <a:pt x="288131" y="96911"/>
                          </a:cubicBezTo>
                          <a:cubicBezTo>
                            <a:pt x="309293" y="77563"/>
                            <a:pt x="335221" y="62701"/>
                            <a:pt x="352425" y="39761"/>
                          </a:cubicBezTo>
                          <a:cubicBezTo>
                            <a:pt x="357187" y="33411"/>
                            <a:pt x="361485" y="26685"/>
                            <a:pt x="366712" y="20711"/>
                          </a:cubicBezTo>
                          <a:cubicBezTo>
                            <a:pt x="372625" y="13953"/>
                            <a:pt x="390743" y="-5811"/>
                            <a:pt x="385762" y="1661"/>
                          </a:cubicBezTo>
                          <a:lnTo>
                            <a:pt x="366712" y="30236"/>
                          </a:lnTo>
                          <a:cubicBezTo>
                            <a:pt x="363537" y="34998"/>
                            <a:pt x="360131" y="39615"/>
                            <a:pt x="357187" y="44523"/>
                          </a:cubicBezTo>
                          <a:cubicBezTo>
                            <a:pt x="354806" y="48492"/>
                            <a:pt x="352698" y="52638"/>
                            <a:pt x="350044" y="56430"/>
                          </a:cubicBezTo>
                          <a:cubicBezTo>
                            <a:pt x="347130" y="60594"/>
                            <a:pt x="343473" y="64200"/>
                            <a:pt x="340519" y="68336"/>
                          </a:cubicBezTo>
                          <a:cubicBezTo>
                            <a:pt x="335529" y="75322"/>
                            <a:pt x="332302" y="83696"/>
                            <a:pt x="326231" y="89767"/>
                          </a:cubicBezTo>
                          <a:cubicBezTo>
                            <a:pt x="301204" y="114794"/>
                            <a:pt x="331621" y="82837"/>
                            <a:pt x="309562" y="111198"/>
                          </a:cubicBezTo>
                          <a:cubicBezTo>
                            <a:pt x="306805" y="114742"/>
                            <a:pt x="300037" y="125213"/>
                            <a:pt x="300037" y="120723"/>
                          </a:cubicBezTo>
                          <a:cubicBezTo>
                            <a:pt x="300037" y="115641"/>
                            <a:pt x="306143" y="112578"/>
                            <a:pt x="309562" y="108817"/>
                          </a:cubicBezTo>
                          <a:cubicBezTo>
                            <a:pt x="314093" y="103833"/>
                            <a:pt x="319375" y="99564"/>
                            <a:pt x="323850" y="94530"/>
                          </a:cubicBezTo>
                          <a:cubicBezTo>
                            <a:pt x="332087" y="85263"/>
                            <a:pt x="339780" y="75526"/>
                            <a:pt x="347662" y="65955"/>
                          </a:cubicBezTo>
                          <a:cubicBezTo>
                            <a:pt x="350893" y="62031"/>
                            <a:pt x="353328" y="57356"/>
                            <a:pt x="357187" y="54048"/>
                          </a:cubicBezTo>
                          <a:cubicBezTo>
                            <a:pt x="362743" y="49286"/>
                            <a:pt x="368493" y="44740"/>
                            <a:pt x="373856" y="39761"/>
                          </a:cubicBezTo>
                          <a:cubicBezTo>
                            <a:pt x="379614" y="34414"/>
                            <a:pt x="390525" y="23092"/>
                            <a:pt x="390525" y="23092"/>
                          </a:cubicBezTo>
                          <a:cubicBezTo>
                            <a:pt x="386077" y="36437"/>
                            <a:pt x="381682" y="50985"/>
                            <a:pt x="371475" y="61192"/>
                          </a:cubicBezTo>
                          <a:cubicBezTo>
                            <a:pt x="367506" y="65161"/>
                            <a:pt x="362888" y="68572"/>
                            <a:pt x="359569" y="73098"/>
                          </a:cubicBezTo>
                          <a:cubicBezTo>
                            <a:pt x="354095" y="80563"/>
                            <a:pt x="350904" y="89558"/>
                            <a:pt x="345281" y="96911"/>
                          </a:cubicBezTo>
                          <a:cubicBezTo>
                            <a:pt x="340508" y="103153"/>
                            <a:pt x="333567" y="107481"/>
                            <a:pt x="328612" y="113580"/>
                          </a:cubicBezTo>
                          <a:cubicBezTo>
                            <a:pt x="323198" y="120243"/>
                            <a:pt x="319402" y="128088"/>
                            <a:pt x="314325" y="135011"/>
                          </a:cubicBezTo>
                          <a:cubicBezTo>
                            <a:pt x="310659" y="140010"/>
                            <a:pt x="306225" y="144405"/>
                            <a:pt x="302419" y="149298"/>
                          </a:cubicBezTo>
                          <a:cubicBezTo>
                            <a:pt x="300662" y="151557"/>
                            <a:pt x="294794" y="156442"/>
                            <a:pt x="297656" y="156442"/>
                          </a:cubicBezTo>
                          <a:cubicBezTo>
                            <a:pt x="301625" y="156442"/>
                            <a:pt x="304244" y="151968"/>
                            <a:pt x="307181" y="149298"/>
                          </a:cubicBezTo>
                          <a:cubicBezTo>
                            <a:pt x="343711" y="116090"/>
                            <a:pt x="310521" y="145853"/>
                            <a:pt x="330994" y="123105"/>
                          </a:cubicBezTo>
                          <a:cubicBezTo>
                            <a:pt x="342639" y="110166"/>
                            <a:pt x="354403" y="97315"/>
                            <a:pt x="366712" y="85005"/>
                          </a:cubicBezTo>
                          <a:cubicBezTo>
                            <a:pt x="382773" y="68943"/>
                            <a:pt x="385958" y="66998"/>
                            <a:pt x="400050" y="56430"/>
                          </a:cubicBezTo>
                          <a:cubicBezTo>
                            <a:pt x="418625" y="27241"/>
                            <a:pt x="421348" y="20979"/>
                            <a:pt x="411956" y="39761"/>
                          </a:cubicBezTo>
                          <a:cubicBezTo>
                            <a:pt x="406593" y="61214"/>
                            <a:pt x="414470" y="35570"/>
                            <a:pt x="397669" y="63573"/>
                          </a:cubicBezTo>
                          <a:cubicBezTo>
                            <a:pt x="395152" y="67768"/>
                            <a:pt x="385394" y="93067"/>
                            <a:pt x="381000" y="99292"/>
                          </a:cubicBezTo>
                          <a:cubicBezTo>
                            <a:pt x="374494" y="108508"/>
                            <a:pt x="364615" y="115396"/>
                            <a:pt x="359569" y="125486"/>
                          </a:cubicBezTo>
                          <a:cubicBezTo>
                            <a:pt x="350266" y="144090"/>
                            <a:pt x="360737" y="126699"/>
                            <a:pt x="345281" y="142155"/>
                          </a:cubicBezTo>
                          <a:cubicBezTo>
                            <a:pt x="343258" y="144178"/>
                            <a:pt x="337657" y="149298"/>
                            <a:pt x="340519" y="149298"/>
                          </a:cubicBezTo>
                          <a:cubicBezTo>
                            <a:pt x="345147" y="149298"/>
                            <a:pt x="348456" y="144536"/>
                            <a:pt x="352425" y="142155"/>
                          </a:cubicBezTo>
                          <a:cubicBezTo>
                            <a:pt x="368345" y="120930"/>
                            <a:pt x="348368" y="145712"/>
                            <a:pt x="378619" y="118342"/>
                          </a:cubicBezTo>
                          <a:cubicBezTo>
                            <a:pt x="389440" y="108551"/>
                            <a:pt x="399256" y="97705"/>
                            <a:pt x="409575" y="87386"/>
                          </a:cubicBezTo>
                          <a:cubicBezTo>
                            <a:pt x="413544" y="83417"/>
                            <a:pt x="416811" y="78593"/>
                            <a:pt x="421481" y="75480"/>
                          </a:cubicBezTo>
                          <a:lnTo>
                            <a:pt x="435769" y="65955"/>
                          </a:lnTo>
                          <a:cubicBezTo>
                            <a:pt x="437356" y="63574"/>
                            <a:pt x="439251" y="56251"/>
                            <a:pt x="440531" y="58811"/>
                          </a:cubicBezTo>
                          <a:cubicBezTo>
                            <a:pt x="443670" y="65090"/>
                            <a:pt x="432882" y="78872"/>
                            <a:pt x="431006" y="82623"/>
                          </a:cubicBezTo>
                          <a:cubicBezTo>
                            <a:pt x="429094" y="86446"/>
                            <a:pt x="428156" y="90707"/>
                            <a:pt x="426244" y="94530"/>
                          </a:cubicBezTo>
                          <a:cubicBezTo>
                            <a:pt x="424174" y="98670"/>
                            <a:pt x="421170" y="102296"/>
                            <a:pt x="419100" y="106436"/>
                          </a:cubicBezTo>
                          <a:cubicBezTo>
                            <a:pt x="417188" y="110259"/>
                            <a:pt x="416708" y="114785"/>
                            <a:pt x="414337" y="118342"/>
                          </a:cubicBezTo>
                          <a:cubicBezTo>
                            <a:pt x="411846" y="122078"/>
                            <a:pt x="407734" y="124458"/>
                            <a:pt x="404812" y="127867"/>
                          </a:cubicBezTo>
                          <a:cubicBezTo>
                            <a:pt x="402863" y="130140"/>
                            <a:pt x="392821" y="146662"/>
                            <a:pt x="392906" y="146917"/>
                          </a:cubicBezTo>
                          <a:cubicBezTo>
                            <a:pt x="394028" y="150285"/>
                            <a:pt x="399477" y="144124"/>
                            <a:pt x="402431" y="142155"/>
                          </a:cubicBezTo>
                          <a:cubicBezTo>
                            <a:pt x="412952" y="135141"/>
                            <a:pt x="431749" y="119980"/>
                            <a:pt x="440531" y="111198"/>
                          </a:cubicBezTo>
                          <a:cubicBezTo>
                            <a:pt x="444125" y="107604"/>
                            <a:pt x="446709" y="103117"/>
                            <a:pt x="450056" y="99292"/>
                          </a:cubicBezTo>
                          <a:cubicBezTo>
                            <a:pt x="452274" y="96758"/>
                            <a:pt x="454819" y="94529"/>
                            <a:pt x="457200" y="92148"/>
                          </a:cubicBezTo>
                          <a:cubicBezTo>
                            <a:pt x="457994" y="89767"/>
                            <a:pt x="459581" y="82495"/>
                            <a:pt x="459581" y="85005"/>
                          </a:cubicBezTo>
                          <a:cubicBezTo>
                            <a:pt x="459581" y="88278"/>
                            <a:pt x="458489" y="91522"/>
                            <a:pt x="457200" y="94530"/>
                          </a:cubicBezTo>
                          <a:cubicBezTo>
                            <a:pt x="456073" y="97160"/>
                            <a:pt x="454025" y="99292"/>
                            <a:pt x="452437" y="101673"/>
                          </a:cubicBezTo>
                          <a:cubicBezTo>
                            <a:pt x="450850" y="107229"/>
                            <a:pt x="449821" y="112977"/>
                            <a:pt x="447675" y="118342"/>
                          </a:cubicBezTo>
                          <a:cubicBezTo>
                            <a:pt x="446612" y="120999"/>
                            <a:pt x="444192" y="122926"/>
                            <a:pt x="442912" y="125486"/>
                          </a:cubicBezTo>
                          <a:cubicBezTo>
                            <a:pt x="439416" y="132478"/>
                            <a:pt x="436193" y="139621"/>
                            <a:pt x="433387" y="146917"/>
                          </a:cubicBezTo>
                          <a:cubicBezTo>
                            <a:pt x="432212" y="149972"/>
                            <a:pt x="428692" y="154128"/>
                            <a:pt x="431006" y="156442"/>
                          </a:cubicBezTo>
                          <a:cubicBezTo>
                            <a:pt x="433320" y="158756"/>
                            <a:pt x="437356" y="154855"/>
                            <a:pt x="440531" y="154061"/>
                          </a:cubicBezTo>
                          <a:cubicBezTo>
                            <a:pt x="443706" y="151680"/>
                            <a:pt x="446690" y="149020"/>
                            <a:pt x="450056" y="146917"/>
                          </a:cubicBezTo>
                          <a:cubicBezTo>
                            <a:pt x="453066" y="145036"/>
                            <a:pt x="459581" y="142155"/>
                            <a:pt x="459581" y="142155"/>
                          </a:cubicBez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A5099B9A-FC21-48C4-87A9-117AC0C1FF69}"/>
                </a:ext>
              </a:extLst>
            </p:cNvPr>
            <p:cNvSpPr/>
            <p:nvPr/>
          </p:nvSpPr>
          <p:spPr>
            <a:xfrm>
              <a:off x="5689779" y="2058551"/>
              <a:ext cx="459581" cy="157166"/>
            </a:xfrm>
            <a:custGeom>
              <a:avLst/>
              <a:gdLst>
                <a:gd name="connsiteX0" fmla="*/ 23812 w 459581"/>
                <a:gd name="connsiteY0" fmla="*/ 34998 h 157166"/>
                <a:gd name="connsiteX1" fmla="*/ 7144 w 459581"/>
                <a:gd name="connsiteY1" fmla="*/ 65955 h 157166"/>
                <a:gd name="connsiteX2" fmla="*/ 2381 w 459581"/>
                <a:gd name="connsiteY2" fmla="*/ 77861 h 157166"/>
                <a:gd name="connsiteX3" fmla="*/ 9525 w 459581"/>
                <a:gd name="connsiteY3" fmla="*/ 75480 h 157166"/>
                <a:gd name="connsiteX4" fmla="*/ 26194 w 459581"/>
                <a:gd name="connsiteY4" fmla="*/ 61192 h 157166"/>
                <a:gd name="connsiteX5" fmla="*/ 40481 w 459581"/>
                <a:gd name="connsiteY5" fmla="*/ 44523 h 157166"/>
                <a:gd name="connsiteX6" fmla="*/ 66675 w 459581"/>
                <a:gd name="connsiteY6" fmla="*/ 27855 h 157166"/>
                <a:gd name="connsiteX7" fmla="*/ 73819 w 459581"/>
                <a:gd name="connsiteY7" fmla="*/ 20711 h 157166"/>
                <a:gd name="connsiteX8" fmla="*/ 90487 w 459581"/>
                <a:gd name="connsiteY8" fmla="*/ 8805 h 157166"/>
                <a:gd name="connsiteX9" fmla="*/ 73819 w 459581"/>
                <a:gd name="connsiteY9" fmla="*/ 37380 h 157166"/>
                <a:gd name="connsiteX10" fmla="*/ 64294 w 459581"/>
                <a:gd name="connsiteY10" fmla="*/ 56430 h 157166"/>
                <a:gd name="connsiteX11" fmla="*/ 47625 w 459581"/>
                <a:gd name="connsiteY11" fmla="*/ 77861 h 157166"/>
                <a:gd name="connsiteX12" fmla="*/ 21431 w 459581"/>
                <a:gd name="connsiteY12" fmla="*/ 118342 h 157166"/>
                <a:gd name="connsiteX13" fmla="*/ 7144 w 459581"/>
                <a:gd name="connsiteY13" fmla="*/ 130248 h 157166"/>
                <a:gd name="connsiteX14" fmla="*/ 0 w 459581"/>
                <a:gd name="connsiteY14" fmla="*/ 146917 h 157166"/>
                <a:gd name="connsiteX15" fmla="*/ 7144 w 459581"/>
                <a:gd name="connsiteY15" fmla="*/ 135011 h 157166"/>
                <a:gd name="connsiteX16" fmla="*/ 23812 w 459581"/>
                <a:gd name="connsiteY16" fmla="*/ 123105 h 157166"/>
                <a:gd name="connsiteX17" fmla="*/ 30956 w 459581"/>
                <a:gd name="connsiteY17" fmla="*/ 113580 h 157166"/>
                <a:gd name="connsiteX18" fmla="*/ 42862 w 459581"/>
                <a:gd name="connsiteY18" fmla="*/ 101673 h 157166"/>
                <a:gd name="connsiteX19" fmla="*/ 73819 w 459581"/>
                <a:gd name="connsiteY19" fmla="*/ 68336 h 157166"/>
                <a:gd name="connsiteX20" fmla="*/ 92869 w 459581"/>
                <a:gd name="connsiteY20" fmla="*/ 51667 h 157166"/>
                <a:gd name="connsiteX21" fmla="*/ 92869 w 459581"/>
                <a:gd name="connsiteY21" fmla="*/ 68336 h 157166"/>
                <a:gd name="connsiteX22" fmla="*/ 80962 w 459581"/>
                <a:gd name="connsiteY22" fmla="*/ 104055 h 157166"/>
                <a:gd name="connsiteX23" fmla="*/ 76200 w 459581"/>
                <a:gd name="connsiteY23" fmla="*/ 111198 h 157166"/>
                <a:gd name="connsiteX24" fmla="*/ 61912 w 459581"/>
                <a:gd name="connsiteY24" fmla="*/ 130248 h 157166"/>
                <a:gd name="connsiteX25" fmla="*/ 59531 w 459581"/>
                <a:gd name="connsiteY25" fmla="*/ 142155 h 157166"/>
                <a:gd name="connsiteX26" fmla="*/ 73819 w 459581"/>
                <a:gd name="connsiteY26" fmla="*/ 123105 h 157166"/>
                <a:gd name="connsiteX27" fmla="*/ 85725 w 459581"/>
                <a:gd name="connsiteY27" fmla="*/ 113580 h 157166"/>
                <a:gd name="connsiteX28" fmla="*/ 126206 w 459581"/>
                <a:gd name="connsiteY28" fmla="*/ 73098 h 157166"/>
                <a:gd name="connsiteX29" fmla="*/ 164306 w 459581"/>
                <a:gd name="connsiteY29" fmla="*/ 42142 h 157166"/>
                <a:gd name="connsiteX30" fmla="*/ 190500 w 459581"/>
                <a:gd name="connsiteY30" fmla="*/ 13567 h 157166"/>
                <a:gd name="connsiteX31" fmla="*/ 185737 w 459581"/>
                <a:gd name="connsiteY31" fmla="*/ 25473 h 157166"/>
                <a:gd name="connsiteX32" fmla="*/ 180975 w 459581"/>
                <a:gd name="connsiteY32" fmla="*/ 32617 h 157166"/>
                <a:gd name="connsiteX33" fmla="*/ 171450 w 459581"/>
                <a:gd name="connsiteY33" fmla="*/ 49286 h 157166"/>
                <a:gd name="connsiteX34" fmla="*/ 166687 w 459581"/>
                <a:gd name="connsiteY34" fmla="*/ 58811 h 157166"/>
                <a:gd name="connsiteX35" fmla="*/ 145256 w 459581"/>
                <a:gd name="connsiteY35" fmla="*/ 80242 h 157166"/>
                <a:gd name="connsiteX36" fmla="*/ 114300 w 459581"/>
                <a:gd name="connsiteY36" fmla="*/ 115961 h 157166"/>
                <a:gd name="connsiteX37" fmla="*/ 102394 w 459581"/>
                <a:gd name="connsiteY37" fmla="*/ 130248 h 157166"/>
                <a:gd name="connsiteX38" fmla="*/ 114300 w 459581"/>
                <a:gd name="connsiteY38" fmla="*/ 118342 h 157166"/>
                <a:gd name="connsiteX39" fmla="*/ 161925 w 459581"/>
                <a:gd name="connsiteY39" fmla="*/ 80242 h 157166"/>
                <a:gd name="connsiteX40" fmla="*/ 207169 w 459581"/>
                <a:gd name="connsiteY40" fmla="*/ 39761 h 157166"/>
                <a:gd name="connsiteX41" fmla="*/ 240506 w 459581"/>
                <a:gd name="connsiteY41" fmla="*/ 11186 h 157166"/>
                <a:gd name="connsiteX42" fmla="*/ 247650 w 459581"/>
                <a:gd name="connsiteY42" fmla="*/ 4042 h 157166"/>
                <a:gd name="connsiteX43" fmla="*/ 254794 w 459581"/>
                <a:gd name="connsiteY43" fmla="*/ 1661 h 157166"/>
                <a:gd name="connsiteX44" fmla="*/ 235744 w 459581"/>
                <a:gd name="connsiteY44" fmla="*/ 30236 h 157166"/>
                <a:gd name="connsiteX45" fmla="*/ 228600 w 459581"/>
                <a:gd name="connsiteY45" fmla="*/ 37380 h 157166"/>
                <a:gd name="connsiteX46" fmla="*/ 211931 w 459581"/>
                <a:gd name="connsiteY46" fmla="*/ 61192 h 157166"/>
                <a:gd name="connsiteX47" fmla="*/ 200025 w 459581"/>
                <a:gd name="connsiteY47" fmla="*/ 73098 h 157166"/>
                <a:gd name="connsiteX48" fmla="*/ 180975 w 459581"/>
                <a:gd name="connsiteY48" fmla="*/ 99292 h 157166"/>
                <a:gd name="connsiteX49" fmla="*/ 169069 w 459581"/>
                <a:gd name="connsiteY49" fmla="*/ 111198 h 157166"/>
                <a:gd name="connsiteX50" fmla="*/ 164306 w 459581"/>
                <a:gd name="connsiteY50" fmla="*/ 118342 h 157166"/>
                <a:gd name="connsiteX51" fmla="*/ 171450 w 459581"/>
                <a:gd name="connsiteY51" fmla="*/ 108817 h 157166"/>
                <a:gd name="connsiteX52" fmla="*/ 183356 w 459581"/>
                <a:gd name="connsiteY52" fmla="*/ 99292 h 157166"/>
                <a:gd name="connsiteX53" fmla="*/ 209550 w 459581"/>
                <a:gd name="connsiteY53" fmla="*/ 75480 h 157166"/>
                <a:gd name="connsiteX54" fmla="*/ 252412 w 459581"/>
                <a:gd name="connsiteY54" fmla="*/ 51667 h 157166"/>
                <a:gd name="connsiteX55" fmla="*/ 271462 w 459581"/>
                <a:gd name="connsiteY55" fmla="*/ 34998 h 157166"/>
                <a:gd name="connsiteX56" fmla="*/ 283369 w 459581"/>
                <a:gd name="connsiteY56" fmla="*/ 27855 h 157166"/>
                <a:gd name="connsiteX57" fmla="*/ 290512 w 459581"/>
                <a:gd name="connsiteY57" fmla="*/ 23092 h 157166"/>
                <a:gd name="connsiteX58" fmla="*/ 276225 w 459581"/>
                <a:gd name="connsiteY58" fmla="*/ 46905 h 157166"/>
                <a:gd name="connsiteX59" fmla="*/ 261937 w 459581"/>
                <a:gd name="connsiteY59" fmla="*/ 61192 h 157166"/>
                <a:gd name="connsiteX60" fmla="*/ 254794 w 459581"/>
                <a:gd name="connsiteY60" fmla="*/ 65955 h 157166"/>
                <a:gd name="connsiteX61" fmla="*/ 233362 w 459581"/>
                <a:gd name="connsiteY61" fmla="*/ 89767 h 157166"/>
                <a:gd name="connsiteX62" fmla="*/ 216694 w 459581"/>
                <a:gd name="connsiteY62" fmla="*/ 118342 h 157166"/>
                <a:gd name="connsiteX63" fmla="*/ 209550 w 459581"/>
                <a:gd name="connsiteY63" fmla="*/ 123105 h 157166"/>
                <a:gd name="connsiteX64" fmla="*/ 188119 w 459581"/>
                <a:gd name="connsiteY64" fmla="*/ 146917 h 157166"/>
                <a:gd name="connsiteX65" fmla="*/ 183356 w 459581"/>
                <a:gd name="connsiteY65" fmla="*/ 154061 h 157166"/>
                <a:gd name="connsiteX66" fmla="*/ 188119 w 459581"/>
                <a:gd name="connsiteY66" fmla="*/ 149298 h 157166"/>
                <a:gd name="connsiteX67" fmla="*/ 211931 w 459581"/>
                <a:gd name="connsiteY67" fmla="*/ 120723 h 157166"/>
                <a:gd name="connsiteX68" fmla="*/ 247650 w 459581"/>
                <a:gd name="connsiteY68" fmla="*/ 87386 h 157166"/>
                <a:gd name="connsiteX69" fmla="*/ 259556 w 459581"/>
                <a:gd name="connsiteY69" fmla="*/ 77861 h 157166"/>
                <a:gd name="connsiteX70" fmla="*/ 278606 w 459581"/>
                <a:gd name="connsiteY70" fmla="*/ 58811 h 157166"/>
                <a:gd name="connsiteX71" fmla="*/ 290512 w 459581"/>
                <a:gd name="connsiteY71" fmla="*/ 39761 h 157166"/>
                <a:gd name="connsiteX72" fmla="*/ 288131 w 459581"/>
                <a:gd name="connsiteY72" fmla="*/ 56430 h 157166"/>
                <a:gd name="connsiteX73" fmla="*/ 278606 w 459581"/>
                <a:gd name="connsiteY73" fmla="*/ 70717 h 157166"/>
                <a:gd name="connsiteX74" fmla="*/ 269081 w 459581"/>
                <a:gd name="connsiteY74" fmla="*/ 87386 h 157166"/>
                <a:gd name="connsiteX75" fmla="*/ 259556 w 459581"/>
                <a:gd name="connsiteY75" fmla="*/ 106436 h 157166"/>
                <a:gd name="connsiteX76" fmla="*/ 252412 w 459581"/>
                <a:gd name="connsiteY76" fmla="*/ 118342 h 157166"/>
                <a:gd name="connsiteX77" fmla="*/ 235744 w 459581"/>
                <a:gd name="connsiteY77" fmla="*/ 146917 h 157166"/>
                <a:gd name="connsiteX78" fmla="*/ 233362 w 459581"/>
                <a:gd name="connsiteY78" fmla="*/ 154061 h 157166"/>
                <a:gd name="connsiteX79" fmla="*/ 269081 w 459581"/>
                <a:gd name="connsiteY79" fmla="*/ 115961 h 157166"/>
                <a:gd name="connsiteX80" fmla="*/ 288131 w 459581"/>
                <a:gd name="connsiteY80" fmla="*/ 96911 h 157166"/>
                <a:gd name="connsiteX81" fmla="*/ 352425 w 459581"/>
                <a:gd name="connsiteY81" fmla="*/ 39761 h 157166"/>
                <a:gd name="connsiteX82" fmla="*/ 366712 w 459581"/>
                <a:gd name="connsiteY82" fmla="*/ 20711 h 157166"/>
                <a:gd name="connsiteX83" fmla="*/ 385762 w 459581"/>
                <a:gd name="connsiteY83" fmla="*/ 1661 h 157166"/>
                <a:gd name="connsiteX84" fmla="*/ 366712 w 459581"/>
                <a:gd name="connsiteY84" fmla="*/ 30236 h 157166"/>
                <a:gd name="connsiteX85" fmla="*/ 357187 w 459581"/>
                <a:gd name="connsiteY85" fmla="*/ 44523 h 157166"/>
                <a:gd name="connsiteX86" fmla="*/ 350044 w 459581"/>
                <a:gd name="connsiteY86" fmla="*/ 56430 h 157166"/>
                <a:gd name="connsiteX87" fmla="*/ 340519 w 459581"/>
                <a:gd name="connsiteY87" fmla="*/ 68336 h 157166"/>
                <a:gd name="connsiteX88" fmla="*/ 326231 w 459581"/>
                <a:gd name="connsiteY88" fmla="*/ 89767 h 157166"/>
                <a:gd name="connsiteX89" fmla="*/ 309562 w 459581"/>
                <a:gd name="connsiteY89" fmla="*/ 111198 h 157166"/>
                <a:gd name="connsiteX90" fmla="*/ 300037 w 459581"/>
                <a:gd name="connsiteY90" fmla="*/ 120723 h 157166"/>
                <a:gd name="connsiteX91" fmla="*/ 309562 w 459581"/>
                <a:gd name="connsiteY91" fmla="*/ 108817 h 157166"/>
                <a:gd name="connsiteX92" fmla="*/ 323850 w 459581"/>
                <a:gd name="connsiteY92" fmla="*/ 94530 h 157166"/>
                <a:gd name="connsiteX93" fmla="*/ 347662 w 459581"/>
                <a:gd name="connsiteY93" fmla="*/ 65955 h 157166"/>
                <a:gd name="connsiteX94" fmla="*/ 357187 w 459581"/>
                <a:gd name="connsiteY94" fmla="*/ 54048 h 157166"/>
                <a:gd name="connsiteX95" fmla="*/ 373856 w 459581"/>
                <a:gd name="connsiteY95" fmla="*/ 39761 h 157166"/>
                <a:gd name="connsiteX96" fmla="*/ 390525 w 459581"/>
                <a:gd name="connsiteY96" fmla="*/ 23092 h 157166"/>
                <a:gd name="connsiteX97" fmla="*/ 371475 w 459581"/>
                <a:gd name="connsiteY97" fmla="*/ 61192 h 157166"/>
                <a:gd name="connsiteX98" fmla="*/ 359569 w 459581"/>
                <a:gd name="connsiteY98" fmla="*/ 73098 h 157166"/>
                <a:gd name="connsiteX99" fmla="*/ 345281 w 459581"/>
                <a:gd name="connsiteY99" fmla="*/ 96911 h 157166"/>
                <a:gd name="connsiteX100" fmla="*/ 328612 w 459581"/>
                <a:gd name="connsiteY100" fmla="*/ 113580 h 157166"/>
                <a:gd name="connsiteX101" fmla="*/ 314325 w 459581"/>
                <a:gd name="connsiteY101" fmla="*/ 135011 h 157166"/>
                <a:gd name="connsiteX102" fmla="*/ 302419 w 459581"/>
                <a:gd name="connsiteY102" fmla="*/ 149298 h 157166"/>
                <a:gd name="connsiteX103" fmla="*/ 297656 w 459581"/>
                <a:gd name="connsiteY103" fmla="*/ 156442 h 157166"/>
                <a:gd name="connsiteX104" fmla="*/ 307181 w 459581"/>
                <a:gd name="connsiteY104" fmla="*/ 149298 h 157166"/>
                <a:gd name="connsiteX105" fmla="*/ 330994 w 459581"/>
                <a:gd name="connsiteY105" fmla="*/ 123105 h 157166"/>
                <a:gd name="connsiteX106" fmla="*/ 366712 w 459581"/>
                <a:gd name="connsiteY106" fmla="*/ 85005 h 157166"/>
                <a:gd name="connsiteX107" fmla="*/ 400050 w 459581"/>
                <a:gd name="connsiteY107" fmla="*/ 56430 h 157166"/>
                <a:gd name="connsiteX108" fmla="*/ 411956 w 459581"/>
                <a:gd name="connsiteY108" fmla="*/ 39761 h 157166"/>
                <a:gd name="connsiteX109" fmla="*/ 397669 w 459581"/>
                <a:gd name="connsiteY109" fmla="*/ 63573 h 157166"/>
                <a:gd name="connsiteX110" fmla="*/ 381000 w 459581"/>
                <a:gd name="connsiteY110" fmla="*/ 99292 h 157166"/>
                <a:gd name="connsiteX111" fmla="*/ 359569 w 459581"/>
                <a:gd name="connsiteY111" fmla="*/ 125486 h 157166"/>
                <a:gd name="connsiteX112" fmla="*/ 345281 w 459581"/>
                <a:gd name="connsiteY112" fmla="*/ 142155 h 157166"/>
                <a:gd name="connsiteX113" fmla="*/ 340519 w 459581"/>
                <a:gd name="connsiteY113" fmla="*/ 149298 h 157166"/>
                <a:gd name="connsiteX114" fmla="*/ 352425 w 459581"/>
                <a:gd name="connsiteY114" fmla="*/ 142155 h 157166"/>
                <a:gd name="connsiteX115" fmla="*/ 378619 w 459581"/>
                <a:gd name="connsiteY115" fmla="*/ 118342 h 157166"/>
                <a:gd name="connsiteX116" fmla="*/ 409575 w 459581"/>
                <a:gd name="connsiteY116" fmla="*/ 87386 h 157166"/>
                <a:gd name="connsiteX117" fmla="*/ 421481 w 459581"/>
                <a:gd name="connsiteY117" fmla="*/ 75480 h 157166"/>
                <a:gd name="connsiteX118" fmla="*/ 435769 w 459581"/>
                <a:gd name="connsiteY118" fmla="*/ 65955 h 157166"/>
                <a:gd name="connsiteX119" fmla="*/ 440531 w 459581"/>
                <a:gd name="connsiteY119" fmla="*/ 58811 h 157166"/>
                <a:gd name="connsiteX120" fmla="*/ 431006 w 459581"/>
                <a:gd name="connsiteY120" fmla="*/ 82623 h 157166"/>
                <a:gd name="connsiteX121" fmla="*/ 426244 w 459581"/>
                <a:gd name="connsiteY121" fmla="*/ 94530 h 157166"/>
                <a:gd name="connsiteX122" fmla="*/ 419100 w 459581"/>
                <a:gd name="connsiteY122" fmla="*/ 106436 h 157166"/>
                <a:gd name="connsiteX123" fmla="*/ 414337 w 459581"/>
                <a:gd name="connsiteY123" fmla="*/ 118342 h 157166"/>
                <a:gd name="connsiteX124" fmla="*/ 404812 w 459581"/>
                <a:gd name="connsiteY124" fmla="*/ 127867 h 157166"/>
                <a:gd name="connsiteX125" fmla="*/ 392906 w 459581"/>
                <a:gd name="connsiteY125" fmla="*/ 146917 h 157166"/>
                <a:gd name="connsiteX126" fmla="*/ 402431 w 459581"/>
                <a:gd name="connsiteY126" fmla="*/ 142155 h 157166"/>
                <a:gd name="connsiteX127" fmla="*/ 440531 w 459581"/>
                <a:gd name="connsiteY127" fmla="*/ 111198 h 157166"/>
                <a:gd name="connsiteX128" fmla="*/ 450056 w 459581"/>
                <a:gd name="connsiteY128" fmla="*/ 99292 h 157166"/>
                <a:gd name="connsiteX129" fmla="*/ 457200 w 459581"/>
                <a:gd name="connsiteY129" fmla="*/ 92148 h 157166"/>
                <a:gd name="connsiteX130" fmla="*/ 459581 w 459581"/>
                <a:gd name="connsiteY130" fmla="*/ 85005 h 157166"/>
                <a:gd name="connsiteX131" fmla="*/ 457200 w 459581"/>
                <a:gd name="connsiteY131" fmla="*/ 94530 h 157166"/>
                <a:gd name="connsiteX132" fmla="*/ 452437 w 459581"/>
                <a:gd name="connsiteY132" fmla="*/ 101673 h 157166"/>
                <a:gd name="connsiteX133" fmla="*/ 447675 w 459581"/>
                <a:gd name="connsiteY133" fmla="*/ 118342 h 157166"/>
                <a:gd name="connsiteX134" fmla="*/ 442912 w 459581"/>
                <a:gd name="connsiteY134" fmla="*/ 125486 h 157166"/>
                <a:gd name="connsiteX135" fmla="*/ 433387 w 459581"/>
                <a:gd name="connsiteY135" fmla="*/ 146917 h 157166"/>
                <a:gd name="connsiteX136" fmla="*/ 431006 w 459581"/>
                <a:gd name="connsiteY136" fmla="*/ 156442 h 157166"/>
                <a:gd name="connsiteX137" fmla="*/ 440531 w 459581"/>
                <a:gd name="connsiteY137" fmla="*/ 154061 h 157166"/>
                <a:gd name="connsiteX138" fmla="*/ 450056 w 459581"/>
                <a:gd name="connsiteY138" fmla="*/ 146917 h 157166"/>
                <a:gd name="connsiteX139" fmla="*/ 459581 w 459581"/>
                <a:gd name="connsiteY139" fmla="*/ 142155 h 15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459581" h="157166" extrusionOk="0">
                  <a:moveTo>
                    <a:pt x="23812" y="34998"/>
                  </a:moveTo>
                  <a:cubicBezTo>
                    <a:pt x="-5850" y="71155"/>
                    <a:pt x="23946" y="28367"/>
                    <a:pt x="7144" y="65955"/>
                  </a:cubicBezTo>
                  <a:cubicBezTo>
                    <a:pt x="5949" y="69887"/>
                    <a:pt x="1103" y="73722"/>
                    <a:pt x="2381" y="77861"/>
                  </a:cubicBezTo>
                  <a:cubicBezTo>
                    <a:pt x="2651" y="80627"/>
                    <a:pt x="7080" y="76626"/>
                    <a:pt x="9525" y="75480"/>
                  </a:cubicBezTo>
                  <a:cubicBezTo>
                    <a:pt x="14633" y="70472"/>
                    <a:pt x="21755" y="66719"/>
                    <a:pt x="26194" y="61192"/>
                  </a:cubicBezTo>
                  <a:cubicBezTo>
                    <a:pt x="31910" y="56081"/>
                    <a:pt x="35406" y="48812"/>
                    <a:pt x="40481" y="44523"/>
                  </a:cubicBezTo>
                  <a:cubicBezTo>
                    <a:pt x="49031" y="35511"/>
                    <a:pt x="55993" y="36006"/>
                    <a:pt x="66675" y="27855"/>
                  </a:cubicBezTo>
                  <a:cubicBezTo>
                    <a:pt x="69304" y="25210"/>
                    <a:pt x="71206" y="22981"/>
                    <a:pt x="73819" y="20711"/>
                  </a:cubicBezTo>
                  <a:cubicBezTo>
                    <a:pt x="80661" y="17216"/>
                    <a:pt x="85428" y="12718"/>
                    <a:pt x="90487" y="8805"/>
                  </a:cubicBezTo>
                  <a:cubicBezTo>
                    <a:pt x="69503" y="49121"/>
                    <a:pt x="100295" y="9343"/>
                    <a:pt x="73819" y="37380"/>
                  </a:cubicBezTo>
                  <a:cubicBezTo>
                    <a:pt x="70856" y="44555"/>
                    <a:pt x="68340" y="52424"/>
                    <a:pt x="64294" y="56430"/>
                  </a:cubicBezTo>
                  <a:cubicBezTo>
                    <a:pt x="60609" y="65926"/>
                    <a:pt x="53747" y="72002"/>
                    <a:pt x="47625" y="77861"/>
                  </a:cubicBezTo>
                  <a:cubicBezTo>
                    <a:pt x="41445" y="90393"/>
                    <a:pt x="33295" y="101472"/>
                    <a:pt x="21431" y="118342"/>
                  </a:cubicBezTo>
                  <a:cubicBezTo>
                    <a:pt x="15736" y="123295"/>
                    <a:pt x="10893" y="125580"/>
                    <a:pt x="7144" y="130248"/>
                  </a:cubicBezTo>
                  <a:cubicBezTo>
                    <a:pt x="4356" y="135775"/>
                    <a:pt x="-456" y="139942"/>
                    <a:pt x="0" y="146917"/>
                  </a:cubicBezTo>
                  <a:cubicBezTo>
                    <a:pt x="55" y="150803"/>
                    <a:pt x="3556" y="138468"/>
                    <a:pt x="7144" y="135011"/>
                  </a:cubicBezTo>
                  <a:cubicBezTo>
                    <a:pt x="11358" y="131281"/>
                    <a:pt x="20376" y="128891"/>
                    <a:pt x="23812" y="123105"/>
                  </a:cubicBezTo>
                  <a:cubicBezTo>
                    <a:pt x="26713" y="121619"/>
                    <a:pt x="28721" y="116307"/>
                    <a:pt x="30956" y="113580"/>
                  </a:cubicBezTo>
                  <a:cubicBezTo>
                    <a:pt x="33965" y="110527"/>
                    <a:pt x="38121" y="105861"/>
                    <a:pt x="42862" y="101673"/>
                  </a:cubicBezTo>
                  <a:cubicBezTo>
                    <a:pt x="82819" y="71602"/>
                    <a:pt x="29192" y="110392"/>
                    <a:pt x="73819" y="68336"/>
                  </a:cubicBezTo>
                  <a:cubicBezTo>
                    <a:pt x="87942" y="53300"/>
                    <a:pt x="79900" y="59478"/>
                    <a:pt x="92869" y="51667"/>
                  </a:cubicBezTo>
                  <a:cubicBezTo>
                    <a:pt x="103432" y="69873"/>
                    <a:pt x="97183" y="57619"/>
                    <a:pt x="92869" y="68336"/>
                  </a:cubicBezTo>
                  <a:cubicBezTo>
                    <a:pt x="87399" y="81882"/>
                    <a:pt x="87368" y="92874"/>
                    <a:pt x="80962" y="104055"/>
                  </a:cubicBezTo>
                  <a:cubicBezTo>
                    <a:pt x="79492" y="106473"/>
                    <a:pt x="77889" y="108337"/>
                    <a:pt x="76200" y="111198"/>
                  </a:cubicBezTo>
                  <a:cubicBezTo>
                    <a:pt x="60965" y="134937"/>
                    <a:pt x="70069" y="114666"/>
                    <a:pt x="61912" y="130248"/>
                  </a:cubicBezTo>
                  <a:cubicBezTo>
                    <a:pt x="60862" y="135016"/>
                    <a:pt x="55794" y="143400"/>
                    <a:pt x="59531" y="142155"/>
                  </a:cubicBezTo>
                  <a:cubicBezTo>
                    <a:pt x="66914" y="137639"/>
                    <a:pt x="69636" y="126906"/>
                    <a:pt x="73819" y="123105"/>
                  </a:cubicBezTo>
                  <a:cubicBezTo>
                    <a:pt x="76676" y="119137"/>
                    <a:pt x="82127" y="117013"/>
                    <a:pt x="85725" y="113580"/>
                  </a:cubicBezTo>
                  <a:cubicBezTo>
                    <a:pt x="97898" y="101318"/>
                    <a:pt x="111635" y="87224"/>
                    <a:pt x="126206" y="73098"/>
                  </a:cubicBezTo>
                  <a:cubicBezTo>
                    <a:pt x="143391" y="61729"/>
                    <a:pt x="147641" y="60168"/>
                    <a:pt x="164306" y="42142"/>
                  </a:cubicBezTo>
                  <a:cubicBezTo>
                    <a:pt x="207212" y="6919"/>
                    <a:pt x="158338" y="28719"/>
                    <a:pt x="190500" y="13567"/>
                  </a:cubicBezTo>
                  <a:cubicBezTo>
                    <a:pt x="189225" y="17546"/>
                    <a:pt x="187892" y="21902"/>
                    <a:pt x="185737" y="25473"/>
                  </a:cubicBezTo>
                  <a:cubicBezTo>
                    <a:pt x="184667" y="28234"/>
                    <a:pt x="182689" y="30755"/>
                    <a:pt x="180975" y="32617"/>
                  </a:cubicBezTo>
                  <a:cubicBezTo>
                    <a:pt x="178412" y="38826"/>
                    <a:pt x="173885" y="42826"/>
                    <a:pt x="171450" y="49286"/>
                  </a:cubicBezTo>
                  <a:cubicBezTo>
                    <a:pt x="169660" y="52492"/>
                    <a:pt x="169299" y="56032"/>
                    <a:pt x="166687" y="58811"/>
                  </a:cubicBezTo>
                  <a:cubicBezTo>
                    <a:pt x="157164" y="72435"/>
                    <a:pt x="156609" y="71687"/>
                    <a:pt x="145256" y="80242"/>
                  </a:cubicBezTo>
                  <a:cubicBezTo>
                    <a:pt x="118405" y="116496"/>
                    <a:pt x="144211" y="87401"/>
                    <a:pt x="114300" y="115961"/>
                  </a:cubicBezTo>
                  <a:cubicBezTo>
                    <a:pt x="108809" y="119076"/>
                    <a:pt x="103120" y="123264"/>
                    <a:pt x="102394" y="130248"/>
                  </a:cubicBezTo>
                  <a:cubicBezTo>
                    <a:pt x="102742" y="136289"/>
                    <a:pt x="110992" y="122032"/>
                    <a:pt x="114300" y="118342"/>
                  </a:cubicBezTo>
                  <a:cubicBezTo>
                    <a:pt x="126942" y="106825"/>
                    <a:pt x="147460" y="91539"/>
                    <a:pt x="161925" y="80242"/>
                  </a:cubicBezTo>
                  <a:cubicBezTo>
                    <a:pt x="223433" y="11057"/>
                    <a:pt x="166875" y="69901"/>
                    <a:pt x="207169" y="39761"/>
                  </a:cubicBezTo>
                  <a:cubicBezTo>
                    <a:pt x="214366" y="30878"/>
                    <a:pt x="230982" y="20251"/>
                    <a:pt x="240506" y="11186"/>
                  </a:cubicBezTo>
                  <a:cubicBezTo>
                    <a:pt x="243542" y="8290"/>
                    <a:pt x="245676" y="5846"/>
                    <a:pt x="247650" y="4042"/>
                  </a:cubicBezTo>
                  <a:cubicBezTo>
                    <a:pt x="249872" y="2137"/>
                    <a:pt x="252470" y="2242"/>
                    <a:pt x="254794" y="1661"/>
                  </a:cubicBezTo>
                  <a:cubicBezTo>
                    <a:pt x="222166" y="49462"/>
                    <a:pt x="263175" y="-24692"/>
                    <a:pt x="235744" y="30236"/>
                  </a:cubicBezTo>
                  <a:cubicBezTo>
                    <a:pt x="234240" y="33339"/>
                    <a:pt x="229834" y="34955"/>
                    <a:pt x="228600" y="37380"/>
                  </a:cubicBezTo>
                  <a:cubicBezTo>
                    <a:pt x="220032" y="47479"/>
                    <a:pt x="219637" y="52402"/>
                    <a:pt x="211931" y="61192"/>
                  </a:cubicBezTo>
                  <a:cubicBezTo>
                    <a:pt x="207876" y="65508"/>
                    <a:pt x="203697" y="70504"/>
                    <a:pt x="200025" y="73098"/>
                  </a:cubicBezTo>
                  <a:cubicBezTo>
                    <a:pt x="153937" y="118499"/>
                    <a:pt x="225752" y="60935"/>
                    <a:pt x="180975" y="99292"/>
                  </a:cubicBezTo>
                  <a:cubicBezTo>
                    <a:pt x="177176" y="103647"/>
                    <a:pt x="171925" y="107342"/>
                    <a:pt x="169069" y="111198"/>
                  </a:cubicBezTo>
                  <a:cubicBezTo>
                    <a:pt x="166853" y="112967"/>
                    <a:pt x="162339" y="119639"/>
                    <a:pt x="164306" y="118342"/>
                  </a:cubicBezTo>
                  <a:cubicBezTo>
                    <a:pt x="166547" y="116357"/>
                    <a:pt x="168238" y="112635"/>
                    <a:pt x="171450" y="108817"/>
                  </a:cubicBezTo>
                  <a:cubicBezTo>
                    <a:pt x="174097" y="105450"/>
                    <a:pt x="179970" y="103802"/>
                    <a:pt x="183356" y="99292"/>
                  </a:cubicBezTo>
                  <a:cubicBezTo>
                    <a:pt x="199154" y="78656"/>
                    <a:pt x="177276" y="93030"/>
                    <a:pt x="209550" y="75480"/>
                  </a:cubicBezTo>
                  <a:cubicBezTo>
                    <a:pt x="256279" y="30766"/>
                    <a:pt x="206457" y="77522"/>
                    <a:pt x="252412" y="51667"/>
                  </a:cubicBezTo>
                  <a:cubicBezTo>
                    <a:pt x="260767" y="46320"/>
                    <a:pt x="266255" y="38890"/>
                    <a:pt x="271462" y="34998"/>
                  </a:cubicBezTo>
                  <a:cubicBezTo>
                    <a:pt x="275155" y="32313"/>
                    <a:pt x="279604" y="30158"/>
                    <a:pt x="283369" y="27855"/>
                  </a:cubicBezTo>
                  <a:cubicBezTo>
                    <a:pt x="286317" y="26370"/>
                    <a:pt x="288094" y="24225"/>
                    <a:pt x="290512" y="23092"/>
                  </a:cubicBezTo>
                  <a:cubicBezTo>
                    <a:pt x="285363" y="32445"/>
                    <a:pt x="283618" y="38540"/>
                    <a:pt x="276225" y="46905"/>
                  </a:cubicBezTo>
                  <a:cubicBezTo>
                    <a:pt x="271569" y="52916"/>
                    <a:pt x="268655" y="56125"/>
                    <a:pt x="261937" y="61192"/>
                  </a:cubicBezTo>
                  <a:cubicBezTo>
                    <a:pt x="260024" y="62551"/>
                    <a:pt x="257450" y="64210"/>
                    <a:pt x="254794" y="65955"/>
                  </a:cubicBezTo>
                  <a:cubicBezTo>
                    <a:pt x="248500" y="71533"/>
                    <a:pt x="242595" y="80146"/>
                    <a:pt x="233362" y="89767"/>
                  </a:cubicBezTo>
                  <a:cubicBezTo>
                    <a:pt x="229448" y="99145"/>
                    <a:pt x="223180" y="110355"/>
                    <a:pt x="216694" y="118342"/>
                  </a:cubicBezTo>
                  <a:cubicBezTo>
                    <a:pt x="214715" y="120553"/>
                    <a:pt x="212391" y="121027"/>
                    <a:pt x="209550" y="123105"/>
                  </a:cubicBezTo>
                  <a:cubicBezTo>
                    <a:pt x="201977" y="129707"/>
                    <a:pt x="195847" y="138163"/>
                    <a:pt x="188119" y="146917"/>
                  </a:cubicBezTo>
                  <a:cubicBezTo>
                    <a:pt x="186651" y="149868"/>
                    <a:pt x="183787" y="151190"/>
                    <a:pt x="183356" y="154061"/>
                  </a:cubicBezTo>
                  <a:cubicBezTo>
                    <a:pt x="183605" y="156051"/>
                    <a:pt x="186741" y="150808"/>
                    <a:pt x="188119" y="149298"/>
                  </a:cubicBezTo>
                  <a:cubicBezTo>
                    <a:pt x="199534" y="141398"/>
                    <a:pt x="204451" y="125670"/>
                    <a:pt x="211931" y="120723"/>
                  </a:cubicBezTo>
                  <a:cubicBezTo>
                    <a:pt x="247829" y="99433"/>
                    <a:pt x="214337" y="117783"/>
                    <a:pt x="247650" y="87386"/>
                  </a:cubicBezTo>
                  <a:cubicBezTo>
                    <a:pt x="251054" y="83372"/>
                    <a:pt x="256003" y="82676"/>
                    <a:pt x="259556" y="77861"/>
                  </a:cubicBezTo>
                  <a:cubicBezTo>
                    <a:pt x="263985" y="71251"/>
                    <a:pt x="272517" y="64159"/>
                    <a:pt x="278606" y="58811"/>
                  </a:cubicBezTo>
                  <a:cubicBezTo>
                    <a:pt x="280714" y="56393"/>
                    <a:pt x="290224" y="40224"/>
                    <a:pt x="290512" y="39761"/>
                  </a:cubicBezTo>
                  <a:cubicBezTo>
                    <a:pt x="290928" y="46042"/>
                    <a:pt x="290931" y="51078"/>
                    <a:pt x="288131" y="56430"/>
                  </a:cubicBezTo>
                  <a:cubicBezTo>
                    <a:pt x="287048" y="62194"/>
                    <a:pt x="282590" y="66477"/>
                    <a:pt x="278606" y="70717"/>
                  </a:cubicBezTo>
                  <a:cubicBezTo>
                    <a:pt x="274769" y="77626"/>
                    <a:pt x="272282" y="81631"/>
                    <a:pt x="269081" y="87386"/>
                  </a:cubicBezTo>
                  <a:cubicBezTo>
                    <a:pt x="264544" y="93089"/>
                    <a:pt x="262524" y="99554"/>
                    <a:pt x="259556" y="106436"/>
                  </a:cubicBezTo>
                  <a:cubicBezTo>
                    <a:pt x="257245" y="111371"/>
                    <a:pt x="255089" y="114707"/>
                    <a:pt x="252412" y="118342"/>
                  </a:cubicBezTo>
                  <a:cubicBezTo>
                    <a:pt x="239741" y="142410"/>
                    <a:pt x="254839" y="121739"/>
                    <a:pt x="235744" y="146917"/>
                  </a:cubicBezTo>
                  <a:cubicBezTo>
                    <a:pt x="235348" y="149390"/>
                    <a:pt x="231234" y="155572"/>
                    <a:pt x="233362" y="154061"/>
                  </a:cubicBezTo>
                  <a:cubicBezTo>
                    <a:pt x="242309" y="148707"/>
                    <a:pt x="261754" y="125127"/>
                    <a:pt x="269081" y="115961"/>
                  </a:cubicBezTo>
                  <a:cubicBezTo>
                    <a:pt x="277285" y="108418"/>
                    <a:pt x="280161" y="101012"/>
                    <a:pt x="288131" y="96911"/>
                  </a:cubicBezTo>
                  <a:cubicBezTo>
                    <a:pt x="306323" y="84810"/>
                    <a:pt x="339293" y="67853"/>
                    <a:pt x="352425" y="39761"/>
                  </a:cubicBezTo>
                  <a:cubicBezTo>
                    <a:pt x="355003" y="33698"/>
                    <a:pt x="361535" y="27290"/>
                    <a:pt x="366712" y="20711"/>
                  </a:cubicBezTo>
                  <a:cubicBezTo>
                    <a:pt x="372191" y="14030"/>
                    <a:pt x="390579" y="-5134"/>
                    <a:pt x="385762" y="1661"/>
                  </a:cubicBezTo>
                  <a:cubicBezTo>
                    <a:pt x="383425" y="9267"/>
                    <a:pt x="374510" y="15141"/>
                    <a:pt x="366712" y="30236"/>
                  </a:cubicBezTo>
                  <a:cubicBezTo>
                    <a:pt x="365082" y="35245"/>
                    <a:pt x="359141" y="39723"/>
                    <a:pt x="357187" y="44523"/>
                  </a:cubicBezTo>
                  <a:cubicBezTo>
                    <a:pt x="355536" y="48680"/>
                    <a:pt x="352789" y="52858"/>
                    <a:pt x="350044" y="56430"/>
                  </a:cubicBezTo>
                  <a:cubicBezTo>
                    <a:pt x="346925" y="60926"/>
                    <a:pt x="343108" y="64408"/>
                    <a:pt x="340519" y="68336"/>
                  </a:cubicBezTo>
                  <a:cubicBezTo>
                    <a:pt x="336361" y="75825"/>
                    <a:pt x="331660" y="85443"/>
                    <a:pt x="326231" y="89767"/>
                  </a:cubicBezTo>
                  <a:cubicBezTo>
                    <a:pt x="301611" y="111807"/>
                    <a:pt x="328841" y="81305"/>
                    <a:pt x="309562" y="111198"/>
                  </a:cubicBezTo>
                  <a:cubicBezTo>
                    <a:pt x="306859" y="113418"/>
                    <a:pt x="300106" y="125937"/>
                    <a:pt x="300037" y="120723"/>
                  </a:cubicBezTo>
                  <a:cubicBezTo>
                    <a:pt x="300520" y="115931"/>
                    <a:pt x="306146" y="111571"/>
                    <a:pt x="309562" y="108817"/>
                  </a:cubicBezTo>
                  <a:cubicBezTo>
                    <a:pt x="314047" y="102751"/>
                    <a:pt x="320215" y="100519"/>
                    <a:pt x="323850" y="94530"/>
                  </a:cubicBezTo>
                  <a:cubicBezTo>
                    <a:pt x="330713" y="83065"/>
                    <a:pt x="337401" y="78376"/>
                    <a:pt x="347662" y="65955"/>
                  </a:cubicBezTo>
                  <a:cubicBezTo>
                    <a:pt x="352022" y="61625"/>
                    <a:pt x="353058" y="57611"/>
                    <a:pt x="357187" y="54048"/>
                  </a:cubicBezTo>
                  <a:cubicBezTo>
                    <a:pt x="363134" y="49833"/>
                    <a:pt x="368979" y="46267"/>
                    <a:pt x="373856" y="39761"/>
                  </a:cubicBezTo>
                  <a:cubicBezTo>
                    <a:pt x="379614" y="34415"/>
                    <a:pt x="390524" y="23091"/>
                    <a:pt x="390525" y="23092"/>
                  </a:cubicBezTo>
                  <a:cubicBezTo>
                    <a:pt x="382852" y="34348"/>
                    <a:pt x="380528" y="47841"/>
                    <a:pt x="371475" y="61192"/>
                  </a:cubicBezTo>
                  <a:cubicBezTo>
                    <a:pt x="367270" y="64561"/>
                    <a:pt x="362238" y="67959"/>
                    <a:pt x="359569" y="73098"/>
                  </a:cubicBezTo>
                  <a:cubicBezTo>
                    <a:pt x="351919" y="79014"/>
                    <a:pt x="348634" y="90504"/>
                    <a:pt x="345281" y="96911"/>
                  </a:cubicBezTo>
                  <a:cubicBezTo>
                    <a:pt x="340017" y="105328"/>
                    <a:pt x="334630" y="108831"/>
                    <a:pt x="328612" y="113580"/>
                  </a:cubicBezTo>
                  <a:cubicBezTo>
                    <a:pt x="323009" y="121457"/>
                    <a:pt x="317426" y="128845"/>
                    <a:pt x="314325" y="135011"/>
                  </a:cubicBezTo>
                  <a:cubicBezTo>
                    <a:pt x="310488" y="139897"/>
                    <a:pt x="306328" y="143579"/>
                    <a:pt x="302419" y="149298"/>
                  </a:cubicBezTo>
                  <a:cubicBezTo>
                    <a:pt x="300359" y="150838"/>
                    <a:pt x="294590" y="156532"/>
                    <a:pt x="297656" y="156442"/>
                  </a:cubicBezTo>
                  <a:cubicBezTo>
                    <a:pt x="300755" y="156430"/>
                    <a:pt x="305023" y="152286"/>
                    <a:pt x="307181" y="149298"/>
                  </a:cubicBezTo>
                  <a:cubicBezTo>
                    <a:pt x="336302" y="119497"/>
                    <a:pt x="312687" y="143032"/>
                    <a:pt x="330994" y="123105"/>
                  </a:cubicBezTo>
                  <a:cubicBezTo>
                    <a:pt x="341940" y="109973"/>
                    <a:pt x="354763" y="95699"/>
                    <a:pt x="366712" y="85005"/>
                  </a:cubicBezTo>
                  <a:cubicBezTo>
                    <a:pt x="382884" y="68985"/>
                    <a:pt x="385559" y="67272"/>
                    <a:pt x="400050" y="56430"/>
                  </a:cubicBezTo>
                  <a:cubicBezTo>
                    <a:pt x="419329" y="26097"/>
                    <a:pt x="422158" y="21674"/>
                    <a:pt x="411956" y="39761"/>
                  </a:cubicBezTo>
                  <a:cubicBezTo>
                    <a:pt x="410283" y="58523"/>
                    <a:pt x="412724" y="33700"/>
                    <a:pt x="397669" y="63573"/>
                  </a:cubicBezTo>
                  <a:cubicBezTo>
                    <a:pt x="393931" y="68819"/>
                    <a:pt x="386528" y="93210"/>
                    <a:pt x="381000" y="99292"/>
                  </a:cubicBezTo>
                  <a:cubicBezTo>
                    <a:pt x="373835" y="108788"/>
                    <a:pt x="366095" y="114517"/>
                    <a:pt x="359569" y="125486"/>
                  </a:cubicBezTo>
                  <a:cubicBezTo>
                    <a:pt x="350801" y="148534"/>
                    <a:pt x="356974" y="124155"/>
                    <a:pt x="345281" y="142155"/>
                  </a:cubicBezTo>
                  <a:cubicBezTo>
                    <a:pt x="343872" y="144727"/>
                    <a:pt x="337790" y="149463"/>
                    <a:pt x="340519" y="149298"/>
                  </a:cubicBezTo>
                  <a:cubicBezTo>
                    <a:pt x="345018" y="148984"/>
                    <a:pt x="348320" y="143565"/>
                    <a:pt x="352425" y="142155"/>
                  </a:cubicBezTo>
                  <a:cubicBezTo>
                    <a:pt x="368112" y="112782"/>
                    <a:pt x="345636" y="149264"/>
                    <a:pt x="378619" y="118342"/>
                  </a:cubicBezTo>
                  <a:cubicBezTo>
                    <a:pt x="387497" y="112106"/>
                    <a:pt x="399408" y="98031"/>
                    <a:pt x="409575" y="87386"/>
                  </a:cubicBezTo>
                  <a:cubicBezTo>
                    <a:pt x="413585" y="84105"/>
                    <a:pt x="416805" y="77315"/>
                    <a:pt x="421481" y="75480"/>
                  </a:cubicBezTo>
                  <a:cubicBezTo>
                    <a:pt x="424980" y="72760"/>
                    <a:pt x="433544" y="69601"/>
                    <a:pt x="435769" y="65955"/>
                  </a:cubicBezTo>
                  <a:cubicBezTo>
                    <a:pt x="436900" y="64083"/>
                    <a:pt x="439811" y="56253"/>
                    <a:pt x="440531" y="58811"/>
                  </a:cubicBezTo>
                  <a:cubicBezTo>
                    <a:pt x="443855" y="65385"/>
                    <a:pt x="431926" y="79671"/>
                    <a:pt x="431006" y="82623"/>
                  </a:cubicBezTo>
                  <a:cubicBezTo>
                    <a:pt x="429263" y="86368"/>
                    <a:pt x="427078" y="90371"/>
                    <a:pt x="426244" y="94530"/>
                  </a:cubicBezTo>
                  <a:cubicBezTo>
                    <a:pt x="423730" y="97899"/>
                    <a:pt x="421155" y="101953"/>
                    <a:pt x="419100" y="106436"/>
                  </a:cubicBezTo>
                  <a:cubicBezTo>
                    <a:pt x="418078" y="110699"/>
                    <a:pt x="416615" y="114965"/>
                    <a:pt x="414337" y="118342"/>
                  </a:cubicBezTo>
                  <a:cubicBezTo>
                    <a:pt x="411919" y="122262"/>
                    <a:pt x="407377" y="125745"/>
                    <a:pt x="404812" y="127867"/>
                  </a:cubicBezTo>
                  <a:cubicBezTo>
                    <a:pt x="402879" y="130114"/>
                    <a:pt x="392806" y="146632"/>
                    <a:pt x="392906" y="146917"/>
                  </a:cubicBezTo>
                  <a:cubicBezTo>
                    <a:pt x="394718" y="150059"/>
                    <a:pt x="399816" y="143524"/>
                    <a:pt x="402431" y="142155"/>
                  </a:cubicBezTo>
                  <a:cubicBezTo>
                    <a:pt x="413963" y="137290"/>
                    <a:pt x="432259" y="123040"/>
                    <a:pt x="440531" y="111198"/>
                  </a:cubicBezTo>
                  <a:cubicBezTo>
                    <a:pt x="444441" y="108078"/>
                    <a:pt x="446210" y="102762"/>
                    <a:pt x="450056" y="99292"/>
                  </a:cubicBezTo>
                  <a:cubicBezTo>
                    <a:pt x="452845" y="97359"/>
                    <a:pt x="455074" y="94624"/>
                    <a:pt x="457200" y="92148"/>
                  </a:cubicBezTo>
                  <a:cubicBezTo>
                    <a:pt x="458154" y="89806"/>
                    <a:pt x="459286" y="82884"/>
                    <a:pt x="459581" y="85005"/>
                  </a:cubicBezTo>
                  <a:cubicBezTo>
                    <a:pt x="459248" y="88283"/>
                    <a:pt x="458505" y="91389"/>
                    <a:pt x="457200" y="94530"/>
                  </a:cubicBezTo>
                  <a:cubicBezTo>
                    <a:pt x="456551" y="96938"/>
                    <a:pt x="454083" y="99132"/>
                    <a:pt x="452437" y="101673"/>
                  </a:cubicBezTo>
                  <a:cubicBezTo>
                    <a:pt x="450823" y="105521"/>
                    <a:pt x="449956" y="113677"/>
                    <a:pt x="447675" y="118342"/>
                  </a:cubicBezTo>
                  <a:cubicBezTo>
                    <a:pt x="446896" y="120786"/>
                    <a:pt x="444328" y="122977"/>
                    <a:pt x="442912" y="125486"/>
                  </a:cubicBezTo>
                  <a:cubicBezTo>
                    <a:pt x="437242" y="132576"/>
                    <a:pt x="436313" y="139814"/>
                    <a:pt x="433387" y="146917"/>
                  </a:cubicBezTo>
                  <a:cubicBezTo>
                    <a:pt x="432421" y="149443"/>
                    <a:pt x="428801" y="154577"/>
                    <a:pt x="431006" y="156442"/>
                  </a:cubicBezTo>
                  <a:cubicBezTo>
                    <a:pt x="432534" y="159212"/>
                    <a:pt x="437319" y="155735"/>
                    <a:pt x="440531" y="154061"/>
                  </a:cubicBezTo>
                  <a:cubicBezTo>
                    <a:pt x="443576" y="152204"/>
                    <a:pt x="447164" y="148147"/>
                    <a:pt x="450056" y="146917"/>
                  </a:cubicBezTo>
                  <a:cubicBezTo>
                    <a:pt x="453066" y="145036"/>
                    <a:pt x="459581" y="142155"/>
                    <a:pt x="459581" y="142155"/>
                  </a:cubicBezTo>
                </a:path>
              </a:pathLst>
            </a:custGeom>
            <a:noFill/>
            <a:ln cap="rnd">
              <a:solidFill>
                <a:srgbClr val="FF9999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23812 w 459581"/>
                        <a:gd name="connsiteY0" fmla="*/ 34998 h 157166"/>
                        <a:gd name="connsiteX1" fmla="*/ 7144 w 459581"/>
                        <a:gd name="connsiteY1" fmla="*/ 65955 h 157166"/>
                        <a:gd name="connsiteX2" fmla="*/ 2381 w 459581"/>
                        <a:gd name="connsiteY2" fmla="*/ 77861 h 157166"/>
                        <a:gd name="connsiteX3" fmla="*/ 9525 w 459581"/>
                        <a:gd name="connsiteY3" fmla="*/ 75480 h 157166"/>
                        <a:gd name="connsiteX4" fmla="*/ 26194 w 459581"/>
                        <a:gd name="connsiteY4" fmla="*/ 61192 h 157166"/>
                        <a:gd name="connsiteX5" fmla="*/ 40481 w 459581"/>
                        <a:gd name="connsiteY5" fmla="*/ 44523 h 157166"/>
                        <a:gd name="connsiteX6" fmla="*/ 66675 w 459581"/>
                        <a:gd name="connsiteY6" fmla="*/ 27855 h 157166"/>
                        <a:gd name="connsiteX7" fmla="*/ 73819 w 459581"/>
                        <a:gd name="connsiteY7" fmla="*/ 20711 h 157166"/>
                        <a:gd name="connsiteX8" fmla="*/ 90487 w 459581"/>
                        <a:gd name="connsiteY8" fmla="*/ 8805 h 157166"/>
                        <a:gd name="connsiteX9" fmla="*/ 73819 w 459581"/>
                        <a:gd name="connsiteY9" fmla="*/ 37380 h 157166"/>
                        <a:gd name="connsiteX10" fmla="*/ 64294 w 459581"/>
                        <a:gd name="connsiteY10" fmla="*/ 56430 h 157166"/>
                        <a:gd name="connsiteX11" fmla="*/ 47625 w 459581"/>
                        <a:gd name="connsiteY11" fmla="*/ 77861 h 157166"/>
                        <a:gd name="connsiteX12" fmla="*/ 21431 w 459581"/>
                        <a:gd name="connsiteY12" fmla="*/ 118342 h 157166"/>
                        <a:gd name="connsiteX13" fmla="*/ 7144 w 459581"/>
                        <a:gd name="connsiteY13" fmla="*/ 130248 h 157166"/>
                        <a:gd name="connsiteX14" fmla="*/ 0 w 459581"/>
                        <a:gd name="connsiteY14" fmla="*/ 146917 h 157166"/>
                        <a:gd name="connsiteX15" fmla="*/ 7144 w 459581"/>
                        <a:gd name="connsiteY15" fmla="*/ 135011 h 157166"/>
                        <a:gd name="connsiteX16" fmla="*/ 23812 w 459581"/>
                        <a:gd name="connsiteY16" fmla="*/ 123105 h 157166"/>
                        <a:gd name="connsiteX17" fmla="*/ 30956 w 459581"/>
                        <a:gd name="connsiteY17" fmla="*/ 113580 h 157166"/>
                        <a:gd name="connsiteX18" fmla="*/ 42862 w 459581"/>
                        <a:gd name="connsiteY18" fmla="*/ 101673 h 157166"/>
                        <a:gd name="connsiteX19" fmla="*/ 73819 w 459581"/>
                        <a:gd name="connsiteY19" fmla="*/ 68336 h 157166"/>
                        <a:gd name="connsiteX20" fmla="*/ 92869 w 459581"/>
                        <a:gd name="connsiteY20" fmla="*/ 51667 h 157166"/>
                        <a:gd name="connsiteX21" fmla="*/ 92869 w 459581"/>
                        <a:gd name="connsiteY21" fmla="*/ 68336 h 157166"/>
                        <a:gd name="connsiteX22" fmla="*/ 80962 w 459581"/>
                        <a:gd name="connsiteY22" fmla="*/ 104055 h 157166"/>
                        <a:gd name="connsiteX23" fmla="*/ 76200 w 459581"/>
                        <a:gd name="connsiteY23" fmla="*/ 111198 h 157166"/>
                        <a:gd name="connsiteX24" fmla="*/ 61912 w 459581"/>
                        <a:gd name="connsiteY24" fmla="*/ 130248 h 157166"/>
                        <a:gd name="connsiteX25" fmla="*/ 59531 w 459581"/>
                        <a:gd name="connsiteY25" fmla="*/ 142155 h 157166"/>
                        <a:gd name="connsiteX26" fmla="*/ 73819 w 459581"/>
                        <a:gd name="connsiteY26" fmla="*/ 123105 h 157166"/>
                        <a:gd name="connsiteX27" fmla="*/ 85725 w 459581"/>
                        <a:gd name="connsiteY27" fmla="*/ 113580 h 157166"/>
                        <a:gd name="connsiteX28" fmla="*/ 126206 w 459581"/>
                        <a:gd name="connsiteY28" fmla="*/ 73098 h 157166"/>
                        <a:gd name="connsiteX29" fmla="*/ 164306 w 459581"/>
                        <a:gd name="connsiteY29" fmla="*/ 42142 h 157166"/>
                        <a:gd name="connsiteX30" fmla="*/ 190500 w 459581"/>
                        <a:gd name="connsiteY30" fmla="*/ 13567 h 157166"/>
                        <a:gd name="connsiteX31" fmla="*/ 185737 w 459581"/>
                        <a:gd name="connsiteY31" fmla="*/ 25473 h 157166"/>
                        <a:gd name="connsiteX32" fmla="*/ 180975 w 459581"/>
                        <a:gd name="connsiteY32" fmla="*/ 32617 h 157166"/>
                        <a:gd name="connsiteX33" fmla="*/ 171450 w 459581"/>
                        <a:gd name="connsiteY33" fmla="*/ 49286 h 157166"/>
                        <a:gd name="connsiteX34" fmla="*/ 166687 w 459581"/>
                        <a:gd name="connsiteY34" fmla="*/ 58811 h 157166"/>
                        <a:gd name="connsiteX35" fmla="*/ 145256 w 459581"/>
                        <a:gd name="connsiteY35" fmla="*/ 80242 h 157166"/>
                        <a:gd name="connsiteX36" fmla="*/ 114300 w 459581"/>
                        <a:gd name="connsiteY36" fmla="*/ 115961 h 157166"/>
                        <a:gd name="connsiteX37" fmla="*/ 102394 w 459581"/>
                        <a:gd name="connsiteY37" fmla="*/ 130248 h 157166"/>
                        <a:gd name="connsiteX38" fmla="*/ 114300 w 459581"/>
                        <a:gd name="connsiteY38" fmla="*/ 118342 h 157166"/>
                        <a:gd name="connsiteX39" fmla="*/ 161925 w 459581"/>
                        <a:gd name="connsiteY39" fmla="*/ 80242 h 157166"/>
                        <a:gd name="connsiteX40" fmla="*/ 207169 w 459581"/>
                        <a:gd name="connsiteY40" fmla="*/ 39761 h 157166"/>
                        <a:gd name="connsiteX41" fmla="*/ 240506 w 459581"/>
                        <a:gd name="connsiteY41" fmla="*/ 11186 h 157166"/>
                        <a:gd name="connsiteX42" fmla="*/ 247650 w 459581"/>
                        <a:gd name="connsiteY42" fmla="*/ 4042 h 157166"/>
                        <a:gd name="connsiteX43" fmla="*/ 254794 w 459581"/>
                        <a:gd name="connsiteY43" fmla="*/ 1661 h 157166"/>
                        <a:gd name="connsiteX44" fmla="*/ 235744 w 459581"/>
                        <a:gd name="connsiteY44" fmla="*/ 30236 h 157166"/>
                        <a:gd name="connsiteX45" fmla="*/ 228600 w 459581"/>
                        <a:gd name="connsiteY45" fmla="*/ 37380 h 157166"/>
                        <a:gd name="connsiteX46" fmla="*/ 211931 w 459581"/>
                        <a:gd name="connsiteY46" fmla="*/ 61192 h 157166"/>
                        <a:gd name="connsiteX47" fmla="*/ 200025 w 459581"/>
                        <a:gd name="connsiteY47" fmla="*/ 73098 h 157166"/>
                        <a:gd name="connsiteX48" fmla="*/ 180975 w 459581"/>
                        <a:gd name="connsiteY48" fmla="*/ 99292 h 157166"/>
                        <a:gd name="connsiteX49" fmla="*/ 169069 w 459581"/>
                        <a:gd name="connsiteY49" fmla="*/ 111198 h 157166"/>
                        <a:gd name="connsiteX50" fmla="*/ 164306 w 459581"/>
                        <a:gd name="connsiteY50" fmla="*/ 118342 h 157166"/>
                        <a:gd name="connsiteX51" fmla="*/ 171450 w 459581"/>
                        <a:gd name="connsiteY51" fmla="*/ 108817 h 157166"/>
                        <a:gd name="connsiteX52" fmla="*/ 183356 w 459581"/>
                        <a:gd name="connsiteY52" fmla="*/ 99292 h 157166"/>
                        <a:gd name="connsiteX53" fmla="*/ 209550 w 459581"/>
                        <a:gd name="connsiteY53" fmla="*/ 75480 h 157166"/>
                        <a:gd name="connsiteX54" fmla="*/ 252412 w 459581"/>
                        <a:gd name="connsiteY54" fmla="*/ 51667 h 157166"/>
                        <a:gd name="connsiteX55" fmla="*/ 271462 w 459581"/>
                        <a:gd name="connsiteY55" fmla="*/ 34998 h 157166"/>
                        <a:gd name="connsiteX56" fmla="*/ 283369 w 459581"/>
                        <a:gd name="connsiteY56" fmla="*/ 27855 h 157166"/>
                        <a:gd name="connsiteX57" fmla="*/ 290512 w 459581"/>
                        <a:gd name="connsiteY57" fmla="*/ 23092 h 157166"/>
                        <a:gd name="connsiteX58" fmla="*/ 276225 w 459581"/>
                        <a:gd name="connsiteY58" fmla="*/ 46905 h 157166"/>
                        <a:gd name="connsiteX59" fmla="*/ 261937 w 459581"/>
                        <a:gd name="connsiteY59" fmla="*/ 61192 h 157166"/>
                        <a:gd name="connsiteX60" fmla="*/ 254794 w 459581"/>
                        <a:gd name="connsiteY60" fmla="*/ 65955 h 157166"/>
                        <a:gd name="connsiteX61" fmla="*/ 233362 w 459581"/>
                        <a:gd name="connsiteY61" fmla="*/ 89767 h 157166"/>
                        <a:gd name="connsiteX62" fmla="*/ 216694 w 459581"/>
                        <a:gd name="connsiteY62" fmla="*/ 118342 h 157166"/>
                        <a:gd name="connsiteX63" fmla="*/ 209550 w 459581"/>
                        <a:gd name="connsiteY63" fmla="*/ 123105 h 157166"/>
                        <a:gd name="connsiteX64" fmla="*/ 188119 w 459581"/>
                        <a:gd name="connsiteY64" fmla="*/ 146917 h 157166"/>
                        <a:gd name="connsiteX65" fmla="*/ 183356 w 459581"/>
                        <a:gd name="connsiteY65" fmla="*/ 154061 h 157166"/>
                        <a:gd name="connsiteX66" fmla="*/ 188119 w 459581"/>
                        <a:gd name="connsiteY66" fmla="*/ 149298 h 157166"/>
                        <a:gd name="connsiteX67" fmla="*/ 211931 w 459581"/>
                        <a:gd name="connsiteY67" fmla="*/ 120723 h 157166"/>
                        <a:gd name="connsiteX68" fmla="*/ 247650 w 459581"/>
                        <a:gd name="connsiteY68" fmla="*/ 87386 h 157166"/>
                        <a:gd name="connsiteX69" fmla="*/ 259556 w 459581"/>
                        <a:gd name="connsiteY69" fmla="*/ 77861 h 157166"/>
                        <a:gd name="connsiteX70" fmla="*/ 278606 w 459581"/>
                        <a:gd name="connsiteY70" fmla="*/ 58811 h 157166"/>
                        <a:gd name="connsiteX71" fmla="*/ 290512 w 459581"/>
                        <a:gd name="connsiteY71" fmla="*/ 39761 h 157166"/>
                        <a:gd name="connsiteX72" fmla="*/ 288131 w 459581"/>
                        <a:gd name="connsiteY72" fmla="*/ 56430 h 157166"/>
                        <a:gd name="connsiteX73" fmla="*/ 278606 w 459581"/>
                        <a:gd name="connsiteY73" fmla="*/ 70717 h 157166"/>
                        <a:gd name="connsiteX74" fmla="*/ 269081 w 459581"/>
                        <a:gd name="connsiteY74" fmla="*/ 87386 h 157166"/>
                        <a:gd name="connsiteX75" fmla="*/ 259556 w 459581"/>
                        <a:gd name="connsiteY75" fmla="*/ 106436 h 157166"/>
                        <a:gd name="connsiteX76" fmla="*/ 252412 w 459581"/>
                        <a:gd name="connsiteY76" fmla="*/ 118342 h 157166"/>
                        <a:gd name="connsiteX77" fmla="*/ 235744 w 459581"/>
                        <a:gd name="connsiteY77" fmla="*/ 146917 h 157166"/>
                        <a:gd name="connsiteX78" fmla="*/ 233362 w 459581"/>
                        <a:gd name="connsiteY78" fmla="*/ 154061 h 157166"/>
                        <a:gd name="connsiteX79" fmla="*/ 269081 w 459581"/>
                        <a:gd name="connsiteY79" fmla="*/ 115961 h 157166"/>
                        <a:gd name="connsiteX80" fmla="*/ 288131 w 459581"/>
                        <a:gd name="connsiteY80" fmla="*/ 96911 h 157166"/>
                        <a:gd name="connsiteX81" fmla="*/ 352425 w 459581"/>
                        <a:gd name="connsiteY81" fmla="*/ 39761 h 157166"/>
                        <a:gd name="connsiteX82" fmla="*/ 366712 w 459581"/>
                        <a:gd name="connsiteY82" fmla="*/ 20711 h 157166"/>
                        <a:gd name="connsiteX83" fmla="*/ 385762 w 459581"/>
                        <a:gd name="connsiteY83" fmla="*/ 1661 h 157166"/>
                        <a:gd name="connsiteX84" fmla="*/ 366712 w 459581"/>
                        <a:gd name="connsiteY84" fmla="*/ 30236 h 157166"/>
                        <a:gd name="connsiteX85" fmla="*/ 357187 w 459581"/>
                        <a:gd name="connsiteY85" fmla="*/ 44523 h 157166"/>
                        <a:gd name="connsiteX86" fmla="*/ 350044 w 459581"/>
                        <a:gd name="connsiteY86" fmla="*/ 56430 h 157166"/>
                        <a:gd name="connsiteX87" fmla="*/ 340519 w 459581"/>
                        <a:gd name="connsiteY87" fmla="*/ 68336 h 157166"/>
                        <a:gd name="connsiteX88" fmla="*/ 326231 w 459581"/>
                        <a:gd name="connsiteY88" fmla="*/ 89767 h 157166"/>
                        <a:gd name="connsiteX89" fmla="*/ 309562 w 459581"/>
                        <a:gd name="connsiteY89" fmla="*/ 111198 h 157166"/>
                        <a:gd name="connsiteX90" fmla="*/ 300037 w 459581"/>
                        <a:gd name="connsiteY90" fmla="*/ 120723 h 157166"/>
                        <a:gd name="connsiteX91" fmla="*/ 309562 w 459581"/>
                        <a:gd name="connsiteY91" fmla="*/ 108817 h 157166"/>
                        <a:gd name="connsiteX92" fmla="*/ 323850 w 459581"/>
                        <a:gd name="connsiteY92" fmla="*/ 94530 h 157166"/>
                        <a:gd name="connsiteX93" fmla="*/ 347662 w 459581"/>
                        <a:gd name="connsiteY93" fmla="*/ 65955 h 157166"/>
                        <a:gd name="connsiteX94" fmla="*/ 357187 w 459581"/>
                        <a:gd name="connsiteY94" fmla="*/ 54048 h 157166"/>
                        <a:gd name="connsiteX95" fmla="*/ 373856 w 459581"/>
                        <a:gd name="connsiteY95" fmla="*/ 39761 h 157166"/>
                        <a:gd name="connsiteX96" fmla="*/ 390525 w 459581"/>
                        <a:gd name="connsiteY96" fmla="*/ 23092 h 157166"/>
                        <a:gd name="connsiteX97" fmla="*/ 371475 w 459581"/>
                        <a:gd name="connsiteY97" fmla="*/ 61192 h 157166"/>
                        <a:gd name="connsiteX98" fmla="*/ 359569 w 459581"/>
                        <a:gd name="connsiteY98" fmla="*/ 73098 h 157166"/>
                        <a:gd name="connsiteX99" fmla="*/ 345281 w 459581"/>
                        <a:gd name="connsiteY99" fmla="*/ 96911 h 157166"/>
                        <a:gd name="connsiteX100" fmla="*/ 328612 w 459581"/>
                        <a:gd name="connsiteY100" fmla="*/ 113580 h 157166"/>
                        <a:gd name="connsiteX101" fmla="*/ 314325 w 459581"/>
                        <a:gd name="connsiteY101" fmla="*/ 135011 h 157166"/>
                        <a:gd name="connsiteX102" fmla="*/ 302419 w 459581"/>
                        <a:gd name="connsiteY102" fmla="*/ 149298 h 157166"/>
                        <a:gd name="connsiteX103" fmla="*/ 297656 w 459581"/>
                        <a:gd name="connsiteY103" fmla="*/ 156442 h 157166"/>
                        <a:gd name="connsiteX104" fmla="*/ 307181 w 459581"/>
                        <a:gd name="connsiteY104" fmla="*/ 149298 h 157166"/>
                        <a:gd name="connsiteX105" fmla="*/ 330994 w 459581"/>
                        <a:gd name="connsiteY105" fmla="*/ 123105 h 157166"/>
                        <a:gd name="connsiteX106" fmla="*/ 366712 w 459581"/>
                        <a:gd name="connsiteY106" fmla="*/ 85005 h 157166"/>
                        <a:gd name="connsiteX107" fmla="*/ 400050 w 459581"/>
                        <a:gd name="connsiteY107" fmla="*/ 56430 h 157166"/>
                        <a:gd name="connsiteX108" fmla="*/ 411956 w 459581"/>
                        <a:gd name="connsiteY108" fmla="*/ 39761 h 157166"/>
                        <a:gd name="connsiteX109" fmla="*/ 397669 w 459581"/>
                        <a:gd name="connsiteY109" fmla="*/ 63573 h 157166"/>
                        <a:gd name="connsiteX110" fmla="*/ 381000 w 459581"/>
                        <a:gd name="connsiteY110" fmla="*/ 99292 h 157166"/>
                        <a:gd name="connsiteX111" fmla="*/ 359569 w 459581"/>
                        <a:gd name="connsiteY111" fmla="*/ 125486 h 157166"/>
                        <a:gd name="connsiteX112" fmla="*/ 345281 w 459581"/>
                        <a:gd name="connsiteY112" fmla="*/ 142155 h 157166"/>
                        <a:gd name="connsiteX113" fmla="*/ 340519 w 459581"/>
                        <a:gd name="connsiteY113" fmla="*/ 149298 h 157166"/>
                        <a:gd name="connsiteX114" fmla="*/ 352425 w 459581"/>
                        <a:gd name="connsiteY114" fmla="*/ 142155 h 157166"/>
                        <a:gd name="connsiteX115" fmla="*/ 378619 w 459581"/>
                        <a:gd name="connsiteY115" fmla="*/ 118342 h 157166"/>
                        <a:gd name="connsiteX116" fmla="*/ 409575 w 459581"/>
                        <a:gd name="connsiteY116" fmla="*/ 87386 h 157166"/>
                        <a:gd name="connsiteX117" fmla="*/ 421481 w 459581"/>
                        <a:gd name="connsiteY117" fmla="*/ 75480 h 157166"/>
                        <a:gd name="connsiteX118" fmla="*/ 435769 w 459581"/>
                        <a:gd name="connsiteY118" fmla="*/ 65955 h 157166"/>
                        <a:gd name="connsiteX119" fmla="*/ 440531 w 459581"/>
                        <a:gd name="connsiteY119" fmla="*/ 58811 h 157166"/>
                        <a:gd name="connsiteX120" fmla="*/ 431006 w 459581"/>
                        <a:gd name="connsiteY120" fmla="*/ 82623 h 157166"/>
                        <a:gd name="connsiteX121" fmla="*/ 426244 w 459581"/>
                        <a:gd name="connsiteY121" fmla="*/ 94530 h 157166"/>
                        <a:gd name="connsiteX122" fmla="*/ 419100 w 459581"/>
                        <a:gd name="connsiteY122" fmla="*/ 106436 h 157166"/>
                        <a:gd name="connsiteX123" fmla="*/ 414337 w 459581"/>
                        <a:gd name="connsiteY123" fmla="*/ 118342 h 157166"/>
                        <a:gd name="connsiteX124" fmla="*/ 404812 w 459581"/>
                        <a:gd name="connsiteY124" fmla="*/ 127867 h 157166"/>
                        <a:gd name="connsiteX125" fmla="*/ 392906 w 459581"/>
                        <a:gd name="connsiteY125" fmla="*/ 146917 h 157166"/>
                        <a:gd name="connsiteX126" fmla="*/ 402431 w 459581"/>
                        <a:gd name="connsiteY126" fmla="*/ 142155 h 157166"/>
                        <a:gd name="connsiteX127" fmla="*/ 440531 w 459581"/>
                        <a:gd name="connsiteY127" fmla="*/ 111198 h 157166"/>
                        <a:gd name="connsiteX128" fmla="*/ 450056 w 459581"/>
                        <a:gd name="connsiteY128" fmla="*/ 99292 h 157166"/>
                        <a:gd name="connsiteX129" fmla="*/ 457200 w 459581"/>
                        <a:gd name="connsiteY129" fmla="*/ 92148 h 157166"/>
                        <a:gd name="connsiteX130" fmla="*/ 459581 w 459581"/>
                        <a:gd name="connsiteY130" fmla="*/ 85005 h 157166"/>
                        <a:gd name="connsiteX131" fmla="*/ 457200 w 459581"/>
                        <a:gd name="connsiteY131" fmla="*/ 94530 h 157166"/>
                        <a:gd name="connsiteX132" fmla="*/ 452437 w 459581"/>
                        <a:gd name="connsiteY132" fmla="*/ 101673 h 157166"/>
                        <a:gd name="connsiteX133" fmla="*/ 447675 w 459581"/>
                        <a:gd name="connsiteY133" fmla="*/ 118342 h 157166"/>
                        <a:gd name="connsiteX134" fmla="*/ 442912 w 459581"/>
                        <a:gd name="connsiteY134" fmla="*/ 125486 h 157166"/>
                        <a:gd name="connsiteX135" fmla="*/ 433387 w 459581"/>
                        <a:gd name="connsiteY135" fmla="*/ 146917 h 157166"/>
                        <a:gd name="connsiteX136" fmla="*/ 431006 w 459581"/>
                        <a:gd name="connsiteY136" fmla="*/ 156442 h 157166"/>
                        <a:gd name="connsiteX137" fmla="*/ 440531 w 459581"/>
                        <a:gd name="connsiteY137" fmla="*/ 154061 h 157166"/>
                        <a:gd name="connsiteX138" fmla="*/ 450056 w 459581"/>
                        <a:gd name="connsiteY138" fmla="*/ 146917 h 157166"/>
                        <a:gd name="connsiteX139" fmla="*/ 459581 w 459581"/>
                        <a:gd name="connsiteY139" fmla="*/ 142155 h 1571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</a:cxnLst>
                      <a:rect l="l" t="t" r="r" b="b"/>
                      <a:pathLst>
                        <a:path w="459581" h="157166">
                          <a:moveTo>
                            <a:pt x="23812" y="34998"/>
                          </a:moveTo>
                          <a:cubicBezTo>
                            <a:pt x="5356" y="78067"/>
                            <a:pt x="28599" y="26621"/>
                            <a:pt x="7144" y="65955"/>
                          </a:cubicBezTo>
                          <a:cubicBezTo>
                            <a:pt x="5097" y="69708"/>
                            <a:pt x="1344" y="73714"/>
                            <a:pt x="2381" y="77861"/>
                          </a:cubicBezTo>
                          <a:cubicBezTo>
                            <a:pt x="2990" y="80296"/>
                            <a:pt x="7144" y="76274"/>
                            <a:pt x="9525" y="75480"/>
                          </a:cubicBezTo>
                          <a:cubicBezTo>
                            <a:pt x="15081" y="70717"/>
                            <a:pt x="21019" y="66367"/>
                            <a:pt x="26194" y="61192"/>
                          </a:cubicBezTo>
                          <a:cubicBezTo>
                            <a:pt x="31369" y="56017"/>
                            <a:pt x="35087" y="49468"/>
                            <a:pt x="40481" y="44523"/>
                          </a:cubicBezTo>
                          <a:cubicBezTo>
                            <a:pt x="50129" y="35679"/>
                            <a:pt x="56726" y="35316"/>
                            <a:pt x="66675" y="27855"/>
                          </a:cubicBezTo>
                          <a:cubicBezTo>
                            <a:pt x="69369" y="25834"/>
                            <a:pt x="71262" y="22903"/>
                            <a:pt x="73819" y="20711"/>
                          </a:cubicBezTo>
                          <a:cubicBezTo>
                            <a:pt x="78989" y="16280"/>
                            <a:pt x="84833" y="12575"/>
                            <a:pt x="90487" y="8805"/>
                          </a:cubicBezTo>
                          <a:cubicBezTo>
                            <a:pt x="72970" y="49682"/>
                            <a:pt x="94160" y="4325"/>
                            <a:pt x="73819" y="37380"/>
                          </a:cubicBezTo>
                          <a:cubicBezTo>
                            <a:pt x="70098" y="43426"/>
                            <a:pt x="68151" y="50469"/>
                            <a:pt x="64294" y="56430"/>
                          </a:cubicBezTo>
                          <a:cubicBezTo>
                            <a:pt x="59377" y="64028"/>
                            <a:pt x="52115" y="70003"/>
                            <a:pt x="47625" y="77861"/>
                          </a:cubicBezTo>
                          <a:cubicBezTo>
                            <a:pt x="39483" y="92111"/>
                            <a:pt x="32399" y="105687"/>
                            <a:pt x="21431" y="118342"/>
                          </a:cubicBezTo>
                          <a:cubicBezTo>
                            <a:pt x="17371" y="123027"/>
                            <a:pt x="11906" y="126279"/>
                            <a:pt x="7144" y="130248"/>
                          </a:cubicBezTo>
                          <a:cubicBezTo>
                            <a:pt x="4763" y="135804"/>
                            <a:pt x="0" y="140872"/>
                            <a:pt x="0" y="146917"/>
                          </a:cubicBezTo>
                          <a:cubicBezTo>
                            <a:pt x="0" y="151545"/>
                            <a:pt x="3871" y="138284"/>
                            <a:pt x="7144" y="135011"/>
                          </a:cubicBezTo>
                          <a:cubicBezTo>
                            <a:pt x="11972" y="130183"/>
                            <a:pt x="18737" y="127673"/>
                            <a:pt x="23812" y="123105"/>
                          </a:cubicBezTo>
                          <a:cubicBezTo>
                            <a:pt x="26762" y="120450"/>
                            <a:pt x="28319" y="116546"/>
                            <a:pt x="30956" y="113580"/>
                          </a:cubicBezTo>
                          <a:cubicBezTo>
                            <a:pt x="34685" y="109385"/>
                            <a:pt x="39069" y="105810"/>
                            <a:pt x="42862" y="101673"/>
                          </a:cubicBezTo>
                          <a:cubicBezTo>
                            <a:pt x="78417" y="62887"/>
                            <a:pt x="34631" y="107524"/>
                            <a:pt x="73819" y="68336"/>
                          </a:cubicBezTo>
                          <a:cubicBezTo>
                            <a:pt x="87749" y="54406"/>
                            <a:pt x="81055" y="59543"/>
                            <a:pt x="92869" y="51667"/>
                          </a:cubicBezTo>
                          <a:cubicBezTo>
                            <a:pt x="100867" y="67665"/>
                            <a:pt x="98023" y="55084"/>
                            <a:pt x="92869" y="68336"/>
                          </a:cubicBezTo>
                          <a:cubicBezTo>
                            <a:pt x="88320" y="80033"/>
                            <a:pt x="87924" y="93612"/>
                            <a:pt x="80962" y="104055"/>
                          </a:cubicBezTo>
                          <a:cubicBezTo>
                            <a:pt x="79375" y="106436"/>
                            <a:pt x="77917" y="108909"/>
                            <a:pt x="76200" y="111198"/>
                          </a:cubicBezTo>
                          <a:cubicBezTo>
                            <a:pt x="59221" y="133838"/>
                            <a:pt x="72685" y="114092"/>
                            <a:pt x="61912" y="130248"/>
                          </a:cubicBezTo>
                          <a:cubicBezTo>
                            <a:pt x="61118" y="134217"/>
                            <a:pt x="56060" y="144237"/>
                            <a:pt x="59531" y="142155"/>
                          </a:cubicBezTo>
                          <a:cubicBezTo>
                            <a:pt x="66338" y="138072"/>
                            <a:pt x="68455" y="128956"/>
                            <a:pt x="73819" y="123105"/>
                          </a:cubicBezTo>
                          <a:cubicBezTo>
                            <a:pt x="77253" y="119358"/>
                            <a:pt x="82049" y="117089"/>
                            <a:pt x="85725" y="113580"/>
                          </a:cubicBezTo>
                          <a:cubicBezTo>
                            <a:pt x="99529" y="100403"/>
                            <a:pt x="110328" y="83683"/>
                            <a:pt x="126206" y="73098"/>
                          </a:cubicBezTo>
                          <a:cubicBezTo>
                            <a:pt x="143204" y="61766"/>
                            <a:pt x="147760" y="59722"/>
                            <a:pt x="164306" y="42142"/>
                          </a:cubicBezTo>
                          <a:cubicBezTo>
                            <a:pt x="199530" y="4716"/>
                            <a:pt x="160943" y="37213"/>
                            <a:pt x="190500" y="13567"/>
                          </a:cubicBezTo>
                          <a:cubicBezTo>
                            <a:pt x="188912" y="17536"/>
                            <a:pt x="187649" y="21650"/>
                            <a:pt x="185737" y="25473"/>
                          </a:cubicBezTo>
                          <a:cubicBezTo>
                            <a:pt x="184457" y="28033"/>
                            <a:pt x="182447" y="30163"/>
                            <a:pt x="180975" y="32617"/>
                          </a:cubicBezTo>
                          <a:cubicBezTo>
                            <a:pt x="177683" y="38105"/>
                            <a:pt x="174514" y="43668"/>
                            <a:pt x="171450" y="49286"/>
                          </a:cubicBezTo>
                          <a:cubicBezTo>
                            <a:pt x="169750" y="52402"/>
                            <a:pt x="168723" y="55903"/>
                            <a:pt x="166687" y="58811"/>
                          </a:cubicBezTo>
                          <a:cubicBezTo>
                            <a:pt x="157106" y="72497"/>
                            <a:pt x="156625" y="71715"/>
                            <a:pt x="145256" y="80242"/>
                          </a:cubicBezTo>
                          <a:cubicBezTo>
                            <a:pt x="124315" y="113749"/>
                            <a:pt x="144127" y="86134"/>
                            <a:pt x="114300" y="115961"/>
                          </a:cubicBezTo>
                          <a:cubicBezTo>
                            <a:pt x="109917" y="120344"/>
                            <a:pt x="102394" y="124049"/>
                            <a:pt x="102394" y="130248"/>
                          </a:cubicBezTo>
                          <a:cubicBezTo>
                            <a:pt x="102394" y="135861"/>
                            <a:pt x="109917" y="121848"/>
                            <a:pt x="114300" y="118342"/>
                          </a:cubicBezTo>
                          <a:cubicBezTo>
                            <a:pt x="130175" y="105642"/>
                            <a:pt x="147550" y="94617"/>
                            <a:pt x="161925" y="80242"/>
                          </a:cubicBezTo>
                          <a:cubicBezTo>
                            <a:pt x="222590" y="19577"/>
                            <a:pt x="165720" y="73315"/>
                            <a:pt x="207169" y="39761"/>
                          </a:cubicBezTo>
                          <a:cubicBezTo>
                            <a:pt x="218545" y="30552"/>
                            <a:pt x="230157" y="21535"/>
                            <a:pt x="240506" y="11186"/>
                          </a:cubicBezTo>
                          <a:cubicBezTo>
                            <a:pt x="242887" y="8805"/>
                            <a:pt x="244848" y="5910"/>
                            <a:pt x="247650" y="4042"/>
                          </a:cubicBezTo>
                          <a:cubicBezTo>
                            <a:pt x="249739" y="2650"/>
                            <a:pt x="252413" y="2455"/>
                            <a:pt x="254794" y="1661"/>
                          </a:cubicBezTo>
                          <a:cubicBezTo>
                            <a:pt x="224053" y="40087"/>
                            <a:pt x="269471" y="-17946"/>
                            <a:pt x="235744" y="30236"/>
                          </a:cubicBezTo>
                          <a:cubicBezTo>
                            <a:pt x="233813" y="32995"/>
                            <a:pt x="230668" y="34722"/>
                            <a:pt x="228600" y="37380"/>
                          </a:cubicBezTo>
                          <a:cubicBezTo>
                            <a:pt x="221013" y="47135"/>
                            <a:pt x="219639" y="52520"/>
                            <a:pt x="211931" y="61192"/>
                          </a:cubicBezTo>
                          <a:cubicBezTo>
                            <a:pt x="208202" y="65387"/>
                            <a:pt x="203800" y="68945"/>
                            <a:pt x="200025" y="73098"/>
                          </a:cubicBezTo>
                          <a:cubicBezTo>
                            <a:pt x="156618" y="120848"/>
                            <a:pt x="212615" y="59743"/>
                            <a:pt x="180975" y="99292"/>
                          </a:cubicBezTo>
                          <a:cubicBezTo>
                            <a:pt x="177469" y="103675"/>
                            <a:pt x="172765" y="106974"/>
                            <a:pt x="169069" y="111198"/>
                          </a:cubicBezTo>
                          <a:cubicBezTo>
                            <a:pt x="167184" y="113352"/>
                            <a:pt x="162282" y="120366"/>
                            <a:pt x="164306" y="118342"/>
                          </a:cubicBezTo>
                          <a:cubicBezTo>
                            <a:pt x="167112" y="115536"/>
                            <a:pt x="168644" y="111623"/>
                            <a:pt x="171450" y="108817"/>
                          </a:cubicBezTo>
                          <a:cubicBezTo>
                            <a:pt x="175044" y="105223"/>
                            <a:pt x="179557" y="102669"/>
                            <a:pt x="183356" y="99292"/>
                          </a:cubicBezTo>
                          <a:cubicBezTo>
                            <a:pt x="205359" y="79733"/>
                            <a:pt x="177569" y="100608"/>
                            <a:pt x="209550" y="75480"/>
                          </a:cubicBezTo>
                          <a:cubicBezTo>
                            <a:pt x="249193" y="44332"/>
                            <a:pt x="198696" y="85594"/>
                            <a:pt x="252412" y="51667"/>
                          </a:cubicBezTo>
                          <a:cubicBezTo>
                            <a:pt x="259546" y="47161"/>
                            <a:pt x="264774" y="40142"/>
                            <a:pt x="271462" y="34998"/>
                          </a:cubicBezTo>
                          <a:cubicBezTo>
                            <a:pt x="275131" y="32176"/>
                            <a:pt x="279444" y="30308"/>
                            <a:pt x="283369" y="27855"/>
                          </a:cubicBezTo>
                          <a:cubicBezTo>
                            <a:pt x="285796" y="26338"/>
                            <a:pt x="288131" y="24680"/>
                            <a:pt x="290512" y="23092"/>
                          </a:cubicBezTo>
                          <a:cubicBezTo>
                            <a:pt x="285863" y="32390"/>
                            <a:pt x="283409" y="38285"/>
                            <a:pt x="276225" y="46905"/>
                          </a:cubicBezTo>
                          <a:cubicBezTo>
                            <a:pt x="271913" y="52079"/>
                            <a:pt x="266971" y="56717"/>
                            <a:pt x="261937" y="61192"/>
                          </a:cubicBezTo>
                          <a:cubicBezTo>
                            <a:pt x="259798" y="63093"/>
                            <a:pt x="256818" y="63931"/>
                            <a:pt x="254794" y="65955"/>
                          </a:cubicBezTo>
                          <a:cubicBezTo>
                            <a:pt x="247243" y="73506"/>
                            <a:pt x="239643" y="81131"/>
                            <a:pt x="233362" y="89767"/>
                          </a:cubicBezTo>
                          <a:cubicBezTo>
                            <a:pt x="226876" y="98685"/>
                            <a:pt x="223103" y="109369"/>
                            <a:pt x="216694" y="118342"/>
                          </a:cubicBezTo>
                          <a:cubicBezTo>
                            <a:pt x="215030" y="120671"/>
                            <a:pt x="211574" y="121081"/>
                            <a:pt x="209550" y="123105"/>
                          </a:cubicBezTo>
                          <a:cubicBezTo>
                            <a:pt x="201999" y="130656"/>
                            <a:pt x="195017" y="138765"/>
                            <a:pt x="188119" y="146917"/>
                          </a:cubicBezTo>
                          <a:cubicBezTo>
                            <a:pt x="186270" y="149102"/>
                            <a:pt x="183356" y="151199"/>
                            <a:pt x="183356" y="154061"/>
                          </a:cubicBezTo>
                          <a:cubicBezTo>
                            <a:pt x="183356" y="156306"/>
                            <a:pt x="186658" y="151003"/>
                            <a:pt x="188119" y="149298"/>
                          </a:cubicBezTo>
                          <a:cubicBezTo>
                            <a:pt x="196188" y="139884"/>
                            <a:pt x="201842" y="127929"/>
                            <a:pt x="211931" y="120723"/>
                          </a:cubicBezTo>
                          <a:cubicBezTo>
                            <a:pt x="243748" y="97997"/>
                            <a:pt x="213747" y="121289"/>
                            <a:pt x="247650" y="87386"/>
                          </a:cubicBezTo>
                          <a:cubicBezTo>
                            <a:pt x="251244" y="83792"/>
                            <a:pt x="255821" y="81308"/>
                            <a:pt x="259556" y="77861"/>
                          </a:cubicBezTo>
                          <a:cubicBezTo>
                            <a:pt x="266155" y="71770"/>
                            <a:pt x="272565" y="65456"/>
                            <a:pt x="278606" y="58811"/>
                          </a:cubicBezTo>
                          <a:cubicBezTo>
                            <a:pt x="280765" y="56437"/>
                            <a:pt x="290260" y="40182"/>
                            <a:pt x="290512" y="39761"/>
                          </a:cubicBezTo>
                          <a:cubicBezTo>
                            <a:pt x="289718" y="45317"/>
                            <a:pt x="290146" y="51191"/>
                            <a:pt x="288131" y="56430"/>
                          </a:cubicBezTo>
                          <a:cubicBezTo>
                            <a:pt x="286076" y="61772"/>
                            <a:pt x="281606" y="65842"/>
                            <a:pt x="278606" y="70717"/>
                          </a:cubicBezTo>
                          <a:cubicBezTo>
                            <a:pt x="275252" y="76167"/>
                            <a:pt x="272093" y="81739"/>
                            <a:pt x="269081" y="87386"/>
                          </a:cubicBezTo>
                          <a:cubicBezTo>
                            <a:pt x="265740" y="93650"/>
                            <a:pt x="262922" y="100185"/>
                            <a:pt x="259556" y="106436"/>
                          </a:cubicBezTo>
                          <a:cubicBezTo>
                            <a:pt x="257362" y="110511"/>
                            <a:pt x="254482" y="114202"/>
                            <a:pt x="252412" y="118342"/>
                          </a:cubicBezTo>
                          <a:cubicBezTo>
                            <a:pt x="239201" y="144765"/>
                            <a:pt x="252464" y="126017"/>
                            <a:pt x="235744" y="146917"/>
                          </a:cubicBezTo>
                          <a:cubicBezTo>
                            <a:pt x="234950" y="149298"/>
                            <a:pt x="231319" y="155520"/>
                            <a:pt x="233362" y="154061"/>
                          </a:cubicBezTo>
                          <a:cubicBezTo>
                            <a:pt x="243291" y="146969"/>
                            <a:pt x="260674" y="124928"/>
                            <a:pt x="269081" y="115961"/>
                          </a:cubicBezTo>
                          <a:cubicBezTo>
                            <a:pt x="275223" y="109410"/>
                            <a:pt x="281503" y="102971"/>
                            <a:pt x="288131" y="96911"/>
                          </a:cubicBezTo>
                          <a:cubicBezTo>
                            <a:pt x="309293" y="77563"/>
                            <a:pt x="335221" y="62701"/>
                            <a:pt x="352425" y="39761"/>
                          </a:cubicBezTo>
                          <a:cubicBezTo>
                            <a:pt x="357187" y="33411"/>
                            <a:pt x="361485" y="26685"/>
                            <a:pt x="366712" y="20711"/>
                          </a:cubicBezTo>
                          <a:cubicBezTo>
                            <a:pt x="372625" y="13953"/>
                            <a:pt x="390743" y="-5811"/>
                            <a:pt x="385762" y="1661"/>
                          </a:cubicBezTo>
                          <a:lnTo>
                            <a:pt x="366712" y="30236"/>
                          </a:lnTo>
                          <a:cubicBezTo>
                            <a:pt x="363537" y="34998"/>
                            <a:pt x="360131" y="39615"/>
                            <a:pt x="357187" y="44523"/>
                          </a:cubicBezTo>
                          <a:cubicBezTo>
                            <a:pt x="354806" y="48492"/>
                            <a:pt x="352698" y="52638"/>
                            <a:pt x="350044" y="56430"/>
                          </a:cubicBezTo>
                          <a:cubicBezTo>
                            <a:pt x="347130" y="60594"/>
                            <a:pt x="343473" y="64200"/>
                            <a:pt x="340519" y="68336"/>
                          </a:cubicBezTo>
                          <a:cubicBezTo>
                            <a:pt x="335529" y="75322"/>
                            <a:pt x="332302" y="83696"/>
                            <a:pt x="326231" y="89767"/>
                          </a:cubicBezTo>
                          <a:cubicBezTo>
                            <a:pt x="301204" y="114794"/>
                            <a:pt x="331621" y="82837"/>
                            <a:pt x="309562" y="111198"/>
                          </a:cubicBezTo>
                          <a:cubicBezTo>
                            <a:pt x="306805" y="114742"/>
                            <a:pt x="300037" y="125213"/>
                            <a:pt x="300037" y="120723"/>
                          </a:cubicBezTo>
                          <a:cubicBezTo>
                            <a:pt x="300037" y="115641"/>
                            <a:pt x="306143" y="112578"/>
                            <a:pt x="309562" y="108817"/>
                          </a:cubicBezTo>
                          <a:cubicBezTo>
                            <a:pt x="314093" y="103833"/>
                            <a:pt x="319375" y="99564"/>
                            <a:pt x="323850" y="94530"/>
                          </a:cubicBezTo>
                          <a:cubicBezTo>
                            <a:pt x="332087" y="85263"/>
                            <a:pt x="339780" y="75526"/>
                            <a:pt x="347662" y="65955"/>
                          </a:cubicBezTo>
                          <a:cubicBezTo>
                            <a:pt x="350893" y="62031"/>
                            <a:pt x="353328" y="57356"/>
                            <a:pt x="357187" y="54048"/>
                          </a:cubicBezTo>
                          <a:cubicBezTo>
                            <a:pt x="362743" y="49286"/>
                            <a:pt x="368493" y="44740"/>
                            <a:pt x="373856" y="39761"/>
                          </a:cubicBezTo>
                          <a:cubicBezTo>
                            <a:pt x="379614" y="34414"/>
                            <a:pt x="390525" y="23092"/>
                            <a:pt x="390525" y="23092"/>
                          </a:cubicBezTo>
                          <a:cubicBezTo>
                            <a:pt x="386077" y="36437"/>
                            <a:pt x="381682" y="50985"/>
                            <a:pt x="371475" y="61192"/>
                          </a:cubicBezTo>
                          <a:cubicBezTo>
                            <a:pt x="367506" y="65161"/>
                            <a:pt x="362888" y="68572"/>
                            <a:pt x="359569" y="73098"/>
                          </a:cubicBezTo>
                          <a:cubicBezTo>
                            <a:pt x="354095" y="80563"/>
                            <a:pt x="350904" y="89558"/>
                            <a:pt x="345281" y="96911"/>
                          </a:cubicBezTo>
                          <a:cubicBezTo>
                            <a:pt x="340508" y="103153"/>
                            <a:pt x="333567" y="107481"/>
                            <a:pt x="328612" y="113580"/>
                          </a:cubicBezTo>
                          <a:cubicBezTo>
                            <a:pt x="323198" y="120243"/>
                            <a:pt x="319402" y="128088"/>
                            <a:pt x="314325" y="135011"/>
                          </a:cubicBezTo>
                          <a:cubicBezTo>
                            <a:pt x="310659" y="140010"/>
                            <a:pt x="306225" y="144405"/>
                            <a:pt x="302419" y="149298"/>
                          </a:cubicBezTo>
                          <a:cubicBezTo>
                            <a:pt x="300662" y="151557"/>
                            <a:pt x="294794" y="156442"/>
                            <a:pt x="297656" y="156442"/>
                          </a:cubicBezTo>
                          <a:cubicBezTo>
                            <a:pt x="301625" y="156442"/>
                            <a:pt x="304244" y="151968"/>
                            <a:pt x="307181" y="149298"/>
                          </a:cubicBezTo>
                          <a:cubicBezTo>
                            <a:pt x="343711" y="116090"/>
                            <a:pt x="310521" y="145853"/>
                            <a:pt x="330994" y="123105"/>
                          </a:cubicBezTo>
                          <a:cubicBezTo>
                            <a:pt x="342639" y="110166"/>
                            <a:pt x="354403" y="97315"/>
                            <a:pt x="366712" y="85005"/>
                          </a:cubicBezTo>
                          <a:cubicBezTo>
                            <a:pt x="382773" y="68943"/>
                            <a:pt x="385958" y="66998"/>
                            <a:pt x="400050" y="56430"/>
                          </a:cubicBezTo>
                          <a:cubicBezTo>
                            <a:pt x="418625" y="27241"/>
                            <a:pt x="421348" y="20979"/>
                            <a:pt x="411956" y="39761"/>
                          </a:cubicBezTo>
                          <a:cubicBezTo>
                            <a:pt x="406593" y="61214"/>
                            <a:pt x="414470" y="35570"/>
                            <a:pt x="397669" y="63573"/>
                          </a:cubicBezTo>
                          <a:cubicBezTo>
                            <a:pt x="395152" y="67768"/>
                            <a:pt x="385394" y="93067"/>
                            <a:pt x="381000" y="99292"/>
                          </a:cubicBezTo>
                          <a:cubicBezTo>
                            <a:pt x="374494" y="108508"/>
                            <a:pt x="364615" y="115396"/>
                            <a:pt x="359569" y="125486"/>
                          </a:cubicBezTo>
                          <a:cubicBezTo>
                            <a:pt x="350266" y="144090"/>
                            <a:pt x="360737" y="126699"/>
                            <a:pt x="345281" y="142155"/>
                          </a:cubicBezTo>
                          <a:cubicBezTo>
                            <a:pt x="343258" y="144178"/>
                            <a:pt x="337657" y="149298"/>
                            <a:pt x="340519" y="149298"/>
                          </a:cubicBezTo>
                          <a:cubicBezTo>
                            <a:pt x="345147" y="149298"/>
                            <a:pt x="348456" y="144536"/>
                            <a:pt x="352425" y="142155"/>
                          </a:cubicBezTo>
                          <a:cubicBezTo>
                            <a:pt x="368345" y="120930"/>
                            <a:pt x="348368" y="145712"/>
                            <a:pt x="378619" y="118342"/>
                          </a:cubicBezTo>
                          <a:cubicBezTo>
                            <a:pt x="389440" y="108551"/>
                            <a:pt x="399256" y="97705"/>
                            <a:pt x="409575" y="87386"/>
                          </a:cubicBezTo>
                          <a:cubicBezTo>
                            <a:pt x="413544" y="83417"/>
                            <a:pt x="416811" y="78593"/>
                            <a:pt x="421481" y="75480"/>
                          </a:cubicBezTo>
                          <a:lnTo>
                            <a:pt x="435769" y="65955"/>
                          </a:lnTo>
                          <a:cubicBezTo>
                            <a:pt x="437356" y="63574"/>
                            <a:pt x="439251" y="56251"/>
                            <a:pt x="440531" y="58811"/>
                          </a:cubicBezTo>
                          <a:cubicBezTo>
                            <a:pt x="443670" y="65090"/>
                            <a:pt x="432882" y="78872"/>
                            <a:pt x="431006" y="82623"/>
                          </a:cubicBezTo>
                          <a:cubicBezTo>
                            <a:pt x="429094" y="86446"/>
                            <a:pt x="428156" y="90707"/>
                            <a:pt x="426244" y="94530"/>
                          </a:cubicBezTo>
                          <a:cubicBezTo>
                            <a:pt x="424174" y="98670"/>
                            <a:pt x="421170" y="102296"/>
                            <a:pt x="419100" y="106436"/>
                          </a:cubicBezTo>
                          <a:cubicBezTo>
                            <a:pt x="417188" y="110259"/>
                            <a:pt x="416708" y="114785"/>
                            <a:pt x="414337" y="118342"/>
                          </a:cubicBezTo>
                          <a:cubicBezTo>
                            <a:pt x="411846" y="122078"/>
                            <a:pt x="407734" y="124458"/>
                            <a:pt x="404812" y="127867"/>
                          </a:cubicBezTo>
                          <a:cubicBezTo>
                            <a:pt x="402863" y="130140"/>
                            <a:pt x="392821" y="146662"/>
                            <a:pt x="392906" y="146917"/>
                          </a:cubicBezTo>
                          <a:cubicBezTo>
                            <a:pt x="394028" y="150285"/>
                            <a:pt x="399477" y="144124"/>
                            <a:pt x="402431" y="142155"/>
                          </a:cubicBezTo>
                          <a:cubicBezTo>
                            <a:pt x="412952" y="135141"/>
                            <a:pt x="431749" y="119980"/>
                            <a:pt x="440531" y="111198"/>
                          </a:cubicBezTo>
                          <a:cubicBezTo>
                            <a:pt x="444125" y="107604"/>
                            <a:pt x="446709" y="103117"/>
                            <a:pt x="450056" y="99292"/>
                          </a:cubicBezTo>
                          <a:cubicBezTo>
                            <a:pt x="452274" y="96758"/>
                            <a:pt x="454819" y="94529"/>
                            <a:pt x="457200" y="92148"/>
                          </a:cubicBezTo>
                          <a:cubicBezTo>
                            <a:pt x="457994" y="89767"/>
                            <a:pt x="459581" y="82495"/>
                            <a:pt x="459581" y="85005"/>
                          </a:cubicBezTo>
                          <a:cubicBezTo>
                            <a:pt x="459581" y="88278"/>
                            <a:pt x="458489" y="91522"/>
                            <a:pt x="457200" y="94530"/>
                          </a:cubicBezTo>
                          <a:cubicBezTo>
                            <a:pt x="456073" y="97160"/>
                            <a:pt x="454025" y="99292"/>
                            <a:pt x="452437" y="101673"/>
                          </a:cubicBezTo>
                          <a:cubicBezTo>
                            <a:pt x="450850" y="107229"/>
                            <a:pt x="449821" y="112977"/>
                            <a:pt x="447675" y="118342"/>
                          </a:cubicBezTo>
                          <a:cubicBezTo>
                            <a:pt x="446612" y="120999"/>
                            <a:pt x="444192" y="122926"/>
                            <a:pt x="442912" y="125486"/>
                          </a:cubicBezTo>
                          <a:cubicBezTo>
                            <a:pt x="439416" y="132478"/>
                            <a:pt x="436193" y="139621"/>
                            <a:pt x="433387" y="146917"/>
                          </a:cubicBezTo>
                          <a:cubicBezTo>
                            <a:pt x="432212" y="149972"/>
                            <a:pt x="428692" y="154128"/>
                            <a:pt x="431006" y="156442"/>
                          </a:cubicBezTo>
                          <a:cubicBezTo>
                            <a:pt x="433320" y="158756"/>
                            <a:pt x="437356" y="154855"/>
                            <a:pt x="440531" y="154061"/>
                          </a:cubicBezTo>
                          <a:cubicBezTo>
                            <a:pt x="443706" y="151680"/>
                            <a:pt x="446690" y="149020"/>
                            <a:pt x="450056" y="146917"/>
                          </a:cubicBezTo>
                          <a:cubicBezTo>
                            <a:pt x="453066" y="145036"/>
                            <a:pt x="459581" y="142155"/>
                            <a:pt x="459581" y="142155"/>
                          </a:cubicBez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D58F469A-9291-4E8B-A227-0B0D1CBFEF5C}"/>
                </a:ext>
              </a:extLst>
            </p:cNvPr>
            <p:cNvSpPr/>
            <p:nvPr/>
          </p:nvSpPr>
          <p:spPr>
            <a:xfrm>
              <a:off x="6137182" y="2058551"/>
              <a:ext cx="459581" cy="157166"/>
            </a:xfrm>
            <a:custGeom>
              <a:avLst/>
              <a:gdLst>
                <a:gd name="connsiteX0" fmla="*/ 23812 w 459581"/>
                <a:gd name="connsiteY0" fmla="*/ 34998 h 157166"/>
                <a:gd name="connsiteX1" fmla="*/ 7144 w 459581"/>
                <a:gd name="connsiteY1" fmla="*/ 65955 h 157166"/>
                <a:gd name="connsiteX2" fmla="*/ 2381 w 459581"/>
                <a:gd name="connsiteY2" fmla="*/ 77861 h 157166"/>
                <a:gd name="connsiteX3" fmla="*/ 9525 w 459581"/>
                <a:gd name="connsiteY3" fmla="*/ 75480 h 157166"/>
                <a:gd name="connsiteX4" fmla="*/ 26194 w 459581"/>
                <a:gd name="connsiteY4" fmla="*/ 61192 h 157166"/>
                <a:gd name="connsiteX5" fmla="*/ 40481 w 459581"/>
                <a:gd name="connsiteY5" fmla="*/ 44523 h 157166"/>
                <a:gd name="connsiteX6" fmla="*/ 66675 w 459581"/>
                <a:gd name="connsiteY6" fmla="*/ 27855 h 157166"/>
                <a:gd name="connsiteX7" fmla="*/ 73819 w 459581"/>
                <a:gd name="connsiteY7" fmla="*/ 20711 h 157166"/>
                <a:gd name="connsiteX8" fmla="*/ 90487 w 459581"/>
                <a:gd name="connsiteY8" fmla="*/ 8805 h 157166"/>
                <a:gd name="connsiteX9" fmla="*/ 73819 w 459581"/>
                <a:gd name="connsiteY9" fmla="*/ 37380 h 157166"/>
                <a:gd name="connsiteX10" fmla="*/ 64294 w 459581"/>
                <a:gd name="connsiteY10" fmla="*/ 56430 h 157166"/>
                <a:gd name="connsiteX11" fmla="*/ 47625 w 459581"/>
                <a:gd name="connsiteY11" fmla="*/ 77861 h 157166"/>
                <a:gd name="connsiteX12" fmla="*/ 21431 w 459581"/>
                <a:gd name="connsiteY12" fmla="*/ 118342 h 157166"/>
                <a:gd name="connsiteX13" fmla="*/ 7144 w 459581"/>
                <a:gd name="connsiteY13" fmla="*/ 130248 h 157166"/>
                <a:gd name="connsiteX14" fmla="*/ 0 w 459581"/>
                <a:gd name="connsiteY14" fmla="*/ 146917 h 157166"/>
                <a:gd name="connsiteX15" fmla="*/ 7144 w 459581"/>
                <a:gd name="connsiteY15" fmla="*/ 135011 h 157166"/>
                <a:gd name="connsiteX16" fmla="*/ 23812 w 459581"/>
                <a:gd name="connsiteY16" fmla="*/ 123105 h 157166"/>
                <a:gd name="connsiteX17" fmla="*/ 30956 w 459581"/>
                <a:gd name="connsiteY17" fmla="*/ 113580 h 157166"/>
                <a:gd name="connsiteX18" fmla="*/ 42862 w 459581"/>
                <a:gd name="connsiteY18" fmla="*/ 101673 h 157166"/>
                <a:gd name="connsiteX19" fmla="*/ 73819 w 459581"/>
                <a:gd name="connsiteY19" fmla="*/ 68336 h 157166"/>
                <a:gd name="connsiteX20" fmla="*/ 92869 w 459581"/>
                <a:gd name="connsiteY20" fmla="*/ 51667 h 157166"/>
                <a:gd name="connsiteX21" fmla="*/ 92869 w 459581"/>
                <a:gd name="connsiteY21" fmla="*/ 68336 h 157166"/>
                <a:gd name="connsiteX22" fmla="*/ 80962 w 459581"/>
                <a:gd name="connsiteY22" fmla="*/ 104055 h 157166"/>
                <a:gd name="connsiteX23" fmla="*/ 76200 w 459581"/>
                <a:gd name="connsiteY23" fmla="*/ 111198 h 157166"/>
                <a:gd name="connsiteX24" fmla="*/ 61912 w 459581"/>
                <a:gd name="connsiteY24" fmla="*/ 130248 h 157166"/>
                <a:gd name="connsiteX25" fmla="*/ 59531 w 459581"/>
                <a:gd name="connsiteY25" fmla="*/ 142155 h 157166"/>
                <a:gd name="connsiteX26" fmla="*/ 73819 w 459581"/>
                <a:gd name="connsiteY26" fmla="*/ 123105 h 157166"/>
                <a:gd name="connsiteX27" fmla="*/ 85725 w 459581"/>
                <a:gd name="connsiteY27" fmla="*/ 113580 h 157166"/>
                <a:gd name="connsiteX28" fmla="*/ 126206 w 459581"/>
                <a:gd name="connsiteY28" fmla="*/ 73098 h 157166"/>
                <a:gd name="connsiteX29" fmla="*/ 164306 w 459581"/>
                <a:gd name="connsiteY29" fmla="*/ 42142 h 157166"/>
                <a:gd name="connsiteX30" fmla="*/ 190500 w 459581"/>
                <a:gd name="connsiteY30" fmla="*/ 13567 h 157166"/>
                <a:gd name="connsiteX31" fmla="*/ 185737 w 459581"/>
                <a:gd name="connsiteY31" fmla="*/ 25473 h 157166"/>
                <a:gd name="connsiteX32" fmla="*/ 180975 w 459581"/>
                <a:gd name="connsiteY32" fmla="*/ 32617 h 157166"/>
                <a:gd name="connsiteX33" fmla="*/ 171450 w 459581"/>
                <a:gd name="connsiteY33" fmla="*/ 49286 h 157166"/>
                <a:gd name="connsiteX34" fmla="*/ 166687 w 459581"/>
                <a:gd name="connsiteY34" fmla="*/ 58811 h 157166"/>
                <a:gd name="connsiteX35" fmla="*/ 145256 w 459581"/>
                <a:gd name="connsiteY35" fmla="*/ 80242 h 157166"/>
                <a:gd name="connsiteX36" fmla="*/ 114300 w 459581"/>
                <a:gd name="connsiteY36" fmla="*/ 115961 h 157166"/>
                <a:gd name="connsiteX37" fmla="*/ 102394 w 459581"/>
                <a:gd name="connsiteY37" fmla="*/ 130248 h 157166"/>
                <a:gd name="connsiteX38" fmla="*/ 114300 w 459581"/>
                <a:gd name="connsiteY38" fmla="*/ 118342 h 157166"/>
                <a:gd name="connsiteX39" fmla="*/ 161925 w 459581"/>
                <a:gd name="connsiteY39" fmla="*/ 80242 h 157166"/>
                <a:gd name="connsiteX40" fmla="*/ 207169 w 459581"/>
                <a:gd name="connsiteY40" fmla="*/ 39761 h 157166"/>
                <a:gd name="connsiteX41" fmla="*/ 240506 w 459581"/>
                <a:gd name="connsiteY41" fmla="*/ 11186 h 157166"/>
                <a:gd name="connsiteX42" fmla="*/ 247650 w 459581"/>
                <a:gd name="connsiteY42" fmla="*/ 4042 h 157166"/>
                <a:gd name="connsiteX43" fmla="*/ 254794 w 459581"/>
                <a:gd name="connsiteY43" fmla="*/ 1661 h 157166"/>
                <a:gd name="connsiteX44" fmla="*/ 235744 w 459581"/>
                <a:gd name="connsiteY44" fmla="*/ 30236 h 157166"/>
                <a:gd name="connsiteX45" fmla="*/ 228600 w 459581"/>
                <a:gd name="connsiteY45" fmla="*/ 37380 h 157166"/>
                <a:gd name="connsiteX46" fmla="*/ 211931 w 459581"/>
                <a:gd name="connsiteY46" fmla="*/ 61192 h 157166"/>
                <a:gd name="connsiteX47" fmla="*/ 200025 w 459581"/>
                <a:gd name="connsiteY47" fmla="*/ 73098 h 157166"/>
                <a:gd name="connsiteX48" fmla="*/ 180975 w 459581"/>
                <a:gd name="connsiteY48" fmla="*/ 99292 h 157166"/>
                <a:gd name="connsiteX49" fmla="*/ 169069 w 459581"/>
                <a:gd name="connsiteY49" fmla="*/ 111198 h 157166"/>
                <a:gd name="connsiteX50" fmla="*/ 164306 w 459581"/>
                <a:gd name="connsiteY50" fmla="*/ 118342 h 157166"/>
                <a:gd name="connsiteX51" fmla="*/ 171450 w 459581"/>
                <a:gd name="connsiteY51" fmla="*/ 108817 h 157166"/>
                <a:gd name="connsiteX52" fmla="*/ 183356 w 459581"/>
                <a:gd name="connsiteY52" fmla="*/ 99292 h 157166"/>
                <a:gd name="connsiteX53" fmla="*/ 209550 w 459581"/>
                <a:gd name="connsiteY53" fmla="*/ 75480 h 157166"/>
                <a:gd name="connsiteX54" fmla="*/ 252412 w 459581"/>
                <a:gd name="connsiteY54" fmla="*/ 51667 h 157166"/>
                <a:gd name="connsiteX55" fmla="*/ 271462 w 459581"/>
                <a:gd name="connsiteY55" fmla="*/ 34998 h 157166"/>
                <a:gd name="connsiteX56" fmla="*/ 283369 w 459581"/>
                <a:gd name="connsiteY56" fmla="*/ 27855 h 157166"/>
                <a:gd name="connsiteX57" fmla="*/ 290512 w 459581"/>
                <a:gd name="connsiteY57" fmla="*/ 23092 h 157166"/>
                <a:gd name="connsiteX58" fmla="*/ 276225 w 459581"/>
                <a:gd name="connsiteY58" fmla="*/ 46905 h 157166"/>
                <a:gd name="connsiteX59" fmla="*/ 261937 w 459581"/>
                <a:gd name="connsiteY59" fmla="*/ 61192 h 157166"/>
                <a:gd name="connsiteX60" fmla="*/ 254794 w 459581"/>
                <a:gd name="connsiteY60" fmla="*/ 65955 h 157166"/>
                <a:gd name="connsiteX61" fmla="*/ 233362 w 459581"/>
                <a:gd name="connsiteY61" fmla="*/ 89767 h 157166"/>
                <a:gd name="connsiteX62" fmla="*/ 216694 w 459581"/>
                <a:gd name="connsiteY62" fmla="*/ 118342 h 157166"/>
                <a:gd name="connsiteX63" fmla="*/ 209550 w 459581"/>
                <a:gd name="connsiteY63" fmla="*/ 123105 h 157166"/>
                <a:gd name="connsiteX64" fmla="*/ 188119 w 459581"/>
                <a:gd name="connsiteY64" fmla="*/ 146917 h 157166"/>
                <a:gd name="connsiteX65" fmla="*/ 183356 w 459581"/>
                <a:gd name="connsiteY65" fmla="*/ 154061 h 157166"/>
                <a:gd name="connsiteX66" fmla="*/ 188119 w 459581"/>
                <a:gd name="connsiteY66" fmla="*/ 149298 h 157166"/>
                <a:gd name="connsiteX67" fmla="*/ 211931 w 459581"/>
                <a:gd name="connsiteY67" fmla="*/ 120723 h 157166"/>
                <a:gd name="connsiteX68" fmla="*/ 247650 w 459581"/>
                <a:gd name="connsiteY68" fmla="*/ 87386 h 157166"/>
                <a:gd name="connsiteX69" fmla="*/ 259556 w 459581"/>
                <a:gd name="connsiteY69" fmla="*/ 77861 h 157166"/>
                <a:gd name="connsiteX70" fmla="*/ 278606 w 459581"/>
                <a:gd name="connsiteY70" fmla="*/ 58811 h 157166"/>
                <a:gd name="connsiteX71" fmla="*/ 290512 w 459581"/>
                <a:gd name="connsiteY71" fmla="*/ 39761 h 157166"/>
                <a:gd name="connsiteX72" fmla="*/ 288131 w 459581"/>
                <a:gd name="connsiteY72" fmla="*/ 56430 h 157166"/>
                <a:gd name="connsiteX73" fmla="*/ 278606 w 459581"/>
                <a:gd name="connsiteY73" fmla="*/ 70717 h 157166"/>
                <a:gd name="connsiteX74" fmla="*/ 269081 w 459581"/>
                <a:gd name="connsiteY74" fmla="*/ 87386 h 157166"/>
                <a:gd name="connsiteX75" fmla="*/ 259556 w 459581"/>
                <a:gd name="connsiteY75" fmla="*/ 106436 h 157166"/>
                <a:gd name="connsiteX76" fmla="*/ 252412 w 459581"/>
                <a:gd name="connsiteY76" fmla="*/ 118342 h 157166"/>
                <a:gd name="connsiteX77" fmla="*/ 235744 w 459581"/>
                <a:gd name="connsiteY77" fmla="*/ 146917 h 157166"/>
                <a:gd name="connsiteX78" fmla="*/ 233362 w 459581"/>
                <a:gd name="connsiteY78" fmla="*/ 154061 h 157166"/>
                <a:gd name="connsiteX79" fmla="*/ 269081 w 459581"/>
                <a:gd name="connsiteY79" fmla="*/ 115961 h 157166"/>
                <a:gd name="connsiteX80" fmla="*/ 288131 w 459581"/>
                <a:gd name="connsiteY80" fmla="*/ 96911 h 157166"/>
                <a:gd name="connsiteX81" fmla="*/ 352425 w 459581"/>
                <a:gd name="connsiteY81" fmla="*/ 39761 h 157166"/>
                <a:gd name="connsiteX82" fmla="*/ 366712 w 459581"/>
                <a:gd name="connsiteY82" fmla="*/ 20711 h 157166"/>
                <a:gd name="connsiteX83" fmla="*/ 385762 w 459581"/>
                <a:gd name="connsiteY83" fmla="*/ 1661 h 157166"/>
                <a:gd name="connsiteX84" fmla="*/ 366712 w 459581"/>
                <a:gd name="connsiteY84" fmla="*/ 30236 h 157166"/>
                <a:gd name="connsiteX85" fmla="*/ 357187 w 459581"/>
                <a:gd name="connsiteY85" fmla="*/ 44523 h 157166"/>
                <a:gd name="connsiteX86" fmla="*/ 350044 w 459581"/>
                <a:gd name="connsiteY86" fmla="*/ 56430 h 157166"/>
                <a:gd name="connsiteX87" fmla="*/ 340519 w 459581"/>
                <a:gd name="connsiteY87" fmla="*/ 68336 h 157166"/>
                <a:gd name="connsiteX88" fmla="*/ 326231 w 459581"/>
                <a:gd name="connsiteY88" fmla="*/ 89767 h 157166"/>
                <a:gd name="connsiteX89" fmla="*/ 309562 w 459581"/>
                <a:gd name="connsiteY89" fmla="*/ 111198 h 157166"/>
                <a:gd name="connsiteX90" fmla="*/ 300037 w 459581"/>
                <a:gd name="connsiteY90" fmla="*/ 120723 h 157166"/>
                <a:gd name="connsiteX91" fmla="*/ 309562 w 459581"/>
                <a:gd name="connsiteY91" fmla="*/ 108817 h 157166"/>
                <a:gd name="connsiteX92" fmla="*/ 323850 w 459581"/>
                <a:gd name="connsiteY92" fmla="*/ 94530 h 157166"/>
                <a:gd name="connsiteX93" fmla="*/ 347662 w 459581"/>
                <a:gd name="connsiteY93" fmla="*/ 65955 h 157166"/>
                <a:gd name="connsiteX94" fmla="*/ 357187 w 459581"/>
                <a:gd name="connsiteY94" fmla="*/ 54048 h 157166"/>
                <a:gd name="connsiteX95" fmla="*/ 373856 w 459581"/>
                <a:gd name="connsiteY95" fmla="*/ 39761 h 157166"/>
                <a:gd name="connsiteX96" fmla="*/ 390525 w 459581"/>
                <a:gd name="connsiteY96" fmla="*/ 23092 h 157166"/>
                <a:gd name="connsiteX97" fmla="*/ 371475 w 459581"/>
                <a:gd name="connsiteY97" fmla="*/ 61192 h 157166"/>
                <a:gd name="connsiteX98" fmla="*/ 359569 w 459581"/>
                <a:gd name="connsiteY98" fmla="*/ 73098 h 157166"/>
                <a:gd name="connsiteX99" fmla="*/ 345281 w 459581"/>
                <a:gd name="connsiteY99" fmla="*/ 96911 h 157166"/>
                <a:gd name="connsiteX100" fmla="*/ 328612 w 459581"/>
                <a:gd name="connsiteY100" fmla="*/ 113580 h 157166"/>
                <a:gd name="connsiteX101" fmla="*/ 314325 w 459581"/>
                <a:gd name="connsiteY101" fmla="*/ 135011 h 157166"/>
                <a:gd name="connsiteX102" fmla="*/ 302419 w 459581"/>
                <a:gd name="connsiteY102" fmla="*/ 149298 h 157166"/>
                <a:gd name="connsiteX103" fmla="*/ 297656 w 459581"/>
                <a:gd name="connsiteY103" fmla="*/ 156442 h 157166"/>
                <a:gd name="connsiteX104" fmla="*/ 307181 w 459581"/>
                <a:gd name="connsiteY104" fmla="*/ 149298 h 157166"/>
                <a:gd name="connsiteX105" fmla="*/ 330994 w 459581"/>
                <a:gd name="connsiteY105" fmla="*/ 123105 h 157166"/>
                <a:gd name="connsiteX106" fmla="*/ 366712 w 459581"/>
                <a:gd name="connsiteY106" fmla="*/ 85005 h 157166"/>
                <a:gd name="connsiteX107" fmla="*/ 400050 w 459581"/>
                <a:gd name="connsiteY107" fmla="*/ 56430 h 157166"/>
                <a:gd name="connsiteX108" fmla="*/ 411956 w 459581"/>
                <a:gd name="connsiteY108" fmla="*/ 39761 h 157166"/>
                <a:gd name="connsiteX109" fmla="*/ 397669 w 459581"/>
                <a:gd name="connsiteY109" fmla="*/ 63573 h 157166"/>
                <a:gd name="connsiteX110" fmla="*/ 381000 w 459581"/>
                <a:gd name="connsiteY110" fmla="*/ 99292 h 157166"/>
                <a:gd name="connsiteX111" fmla="*/ 359569 w 459581"/>
                <a:gd name="connsiteY111" fmla="*/ 125486 h 157166"/>
                <a:gd name="connsiteX112" fmla="*/ 345281 w 459581"/>
                <a:gd name="connsiteY112" fmla="*/ 142155 h 157166"/>
                <a:gd name="connsiteX113" fmla="*/ 340519 w 459581"/>
                <a:gd name="connsiteY113" fmla="*/ 149298 h 157166"/>
                <a:gd name="connsiteX114" fmla="*/ 352425 w 459581"/>
                <a:gd name="connsiteY114" fmla="*/ 142155 h 157166"/>
                <a:gd name="connsiteX115" fmla="*/ 378619 w 459581"/>
                <a:gd name="connsiteY115" fmla="*/ 118342 h 157166"/>
                <a:gd name="connsiteX116" fmla="*/ 409575 w 459581"/>
                <a:gd name="connsiteY116" fmla="*/ 87386 h 157166"/>
                <a:gd name="connsiteX117" fmla="*/ 421481 w 459581"/>
                <a:gd name="connsiteY117" fmla="*/ 75480 h 157166"/>
                <a:gd name="connsiteX118" fmla="*/ 435769 w 459581"/>
                <a:gd name="connsiteY118" fmla="*/ 65955 h 157166"/>
                <a:gd name="connsiteX119" fmla="*/ 440531 w 459581"/>
                <a:gd name="connsiteY119" fmla="*/ 58811 h 157166"/>
                <a:gd name="connsiteX120" fmla="*/ 431006 w 459581"/>
                <a:gd name="connsiteY120" fmla="*/ 82623 h 157166"/>
                <a:gd name="connsiteX121" fmla="*/ 426244 w 459581"/>
                <a:gd name="connsiteY121" fmla="*/ 94530 h 157166"/>
                <a:gd name="connsiteX122" fmla="*/ 419100 w 459581"/>
                <a:gd name="connsiteY122" fmla="*/ 106436 h 157166"/>
                <a:gd name="connsiteX123" fmla="*/ 414337 w 459581"/>
                <a:gd name="connsiteY123" fmla="*/ 118342 h 157166"/>
                <a:gd name="connsiteX124" fmla="*/ 404812 w 459581"/>
                <a:gd name="connsiteY124" fmla="*/ 127867 h 157166"/>
                <a:gd name="connsiteX125" fmla="*/ 392906 w 459581"/>
                <a:gd name="connsiteY125" fmla="*/ 146917 h 157166"/>
                <a:gd name="connsiteX126" fmla="*/ 402431 w 459581"/>
                <a:gd name="connsiteY126" fmla="*/ 142155 h 157166"/>
                <a:gd name="connsiteX127" fmla="*/ 440531 w 459581"/>
                <a:gd name="connsiteY127" fmla="*/ 111198 h 157166"/>
                <a:gd name="connsiteX128" fmla="*/ 450056 w 459581"/>
                <a:gd name="connsiteY128" fmla="*/ 99292 h 157166"/>
                <a:gd name="connsiteX129" fmla="*/ 457200 w 459581"/>
                <a:gd name="connsiteY129" fmla="*/ 92148 h 157166"/>
                <a:gd name="connsiteX130" fmla="*/ 459581 w 459581"/>
                <a:gd name="connsiteY130" fmla="*/ 85005 h 157166"/>
                <a:gd name="connsiteX131" fmla="*/ 457200 w 459581"/>
                <a:gd name="connsiteY131" fmla="*/ 94530 h 157166"/>
                <a:gd name="connsiteX132" fmla="*/ 452437 w 459581"/>
                <a:gd name="connsiteY132" fmla="*/ 101673 h 157166"/>
                <a:gd name="connsiteX133" fmla="*/ 447675 w 459581"/>
                <a:gd name="connsiteY133" fmla="*/ 118342 h 157166"/>
                <a:gd name="connsiteX134" fmla="*/ 442912 w 459581"/>
                <a:gd name="connsiteY134" fmla="*/ 125486 h 157166"/>
                <a:gd name="connsiteX135" fmla="*/ 433387 w 459581"/>
                <a:gd name="connsiteY135" fmla="*/ 146917 h 157166"/>
                <a:gd name="connsiteX136" fmla="*/ 431006 w 459581"/>
                <a:gd name="connsiteY136" fmla="*/ 156442 h 157166"/>
                <a:gd name="connsiteX137" fmla="*/ 440531 w 459581"/>
                <a:gd name="connsiteY137" fmla="*/ 154061 h 157166"/>
                <a:gd name="connsiteX138" fmla="*/ 450056 w 459581"/>
                <a:gd name="connsiteY138" fmla="*/ 146917 h 157166"/>
                <a:gd name="connsiteX139" fmla="*/ 459581 w 459581"/>
                <a:gd name="connsiteY139" fmla="*/ 142155 h 15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459581" h="157166" extrusionOk="0">
                  <a:moveTo>
                    <a:pt x="23812" y="34998"/>
                  </a:moveTo>
                  <a:cubicBezTo>
                    <a:pt x="-5850" y="71155"/>
                    <a:pt x="23946" y="28367"/>
                    <a:pt x="7144" y="65955"/>
                  </a:cubicBezTo>
                  <a:cubicBezTo>
                    <a:pt x="5949" y="69887"/>
                    <a:pt x="1103" y="73722"/>
                    <a:pt x="2381" y="77861"/>
                  </a:cubicBezTo>
                  <a:cubicBezTo>
                    <a:pt x="2651" y="80627"/>
                    <a:pt x="7080" y="76626"/>
                    <a:pt x="9525" y="75480"/>
                  </a:cubicBezTo>
                  <a:cubicBezTo>
                    <a:pt x="14633" y="70472"/>
                    <a:pt x="21755" y="66719"/>
                    <a:pt x="26194" y="61192"/>
                  </a:cubicBezTo>
                  <a:cubicBezTo>
                    <a:pt x="31910" y="56081"/>
                    <a:pt x="35406" y="48812"/>
                    <a:pt x="40481" y="44523"/>
                  </a:cubicBezTo>
                  <a:cubicBezTo>
                    <a:pt x="49031" y="35511"/>
                    <a:pt x="55993" y="36006"/>
                    <a:pt x="66675" y="27855"/>
                  </a:cubicBezTo>
                  <a:cubicBezTo>
                    <a:pt x="69304" y="25210"/>
                    <a:pt x="71206" y="22981"/>
                    <a:pt x="73819" y="20711"/>
                  </a:cubicBezTo>
                  <a:cubicBezTo>
                    <a:pt x="80661" y="17216"/>
                    <a:pt x="85428" y="12718"/>
                    <a:pt x="90487" y="8805"/>
                  </a:cubicBezTo>
                  <a:cubicBezTo>
                    <a:pt x="69503" y="49121"/>
                    <a:pt x="100295" y="9343"/>
                    <a:pt x="73819" y="37380"/>
                  </a:cubicBezTo>
                  <a:cubicBezTo>
                    <a:pt x="70856" y="44555"/>
                    <a:pt x="68340" y="52424"/>
                    <a:pt x="64294" y="56430"/>
                  </a:cubicBezTo>
                  <a:cubicBezTo>
                    <a:pt x="60609" y="65926"/>
                    <a:pt x="53747" y="72002"/>
                    <a:pt x="47625" y="77861"/>
                  </a:cubicBezTo>
                  <a:cubicBezTo>
                    <a:pt x="41445" y="90393"/>
                    <a:pt x="33295" y="101472"/>
                    <a:pt x="21431" y="118342"/>
                  </a:cubicBezTo>
                  <a:cubicBezTo>
                    <a:pt x="15736" y="123295"/>
                    <a:pt x="10893" y="125580"/>
                    <a:pt x="7144" y="130248"/>
                  </a:cubicBezTo>
                  <a:cubicBezTo>
                    <a:pt x="4356" y="135775"/>
                    <a:pt x="-456" y="139942"/>
                    <a:pt x="0" y="146917"/>
                  </a:cubicBezTo>
                  <a:cubicBezTo>
                    <a:pt x="55" y="150803"/>
                    <a:pt x="3556" y="138468"/>
                    <a:pt x="7144" y="135011"/>
                  </a:cubicBezTo>
                  <a:cubicBezTo>
                    <a:pt x="11358" y="131281"/>
                    <a:pt x="20376" y="128891"/>
                    <a:pt x="23812" y="123105"/>
                  </a:cubicBezTo>
                  <a:cubicBezTo>
                    <a:pt x="26713" y="121619"/>
                    <a:pt x="28721" y="116307"/>
                    <a:pt x="30956" y="113580"/>
                  </a:cubicBezTo>
                  <a:cubicBezTo>
                    <a:pt x="33965" y="110527"/>
                    <a:pt x="38121" y="105861"/>
                    <a:pt x="42862" y="101673"/>
                  </a:cubicBezTo>
                  <a:cubicBezTo>
                    <a:pt x="82819" y="71602"/>
                    <a:pt x="29192" y="110392"/>
                    <a:pt x="73819" y="68336"/>
                  </a:cubicBezTo>
                  <a:cubicBezTo>
                    <a:pt x="87942" y="53300"/>
                    <a:pt x="79900" y="59478"/>
                    <a:pt x="92869" y="51667"/>
                  </a:cubicBezTo>
                  <a:cubicBezTo>
                    <a:pt x="103432" y="69873"/>
                    <a:pt x="97183" y="57619"/>
                    <a:pt x="92869" y="68336"/>
                  </a:cubicBezTo>
                  <a:cubicBezTo>
                    <a:pt x="87399" y="81882"/>
                    <a:pt x="87368" y="92874"/>
                    <a:pt x="80962" y="104055"/>
                  </a:cubicBezTo>
                  <a:cubicBezTo>
                    <a:pt x="79492" y="106473"/>
                    <a:pt x="77889" y="108337"/>
                    <a:pt x="76200" y="111198"/>
                  </a:cubicBezTo>
                  <a:cubicBezTo>
                    <a:pt x="60965" y="134937"/>
                    <a:pt x="70069" y="114666"/>
                    <a:pt x="61912" y="130248"/>
                  </a:cubicBezTo>
                  <a:cubicBezTo>
                    <a:pt x="60862" y="135016"/>
                    <a:pt x="55794" y="143400"/>
                    <a:pt x="59531" y="142155"/>
                  </a:cubicBezTo>
                  <a:cubicBezTo>
                    <a:pt x="66914" y="137639"/>
                    <a:pt x="69636" y="126906"/>
                    <a:pt x="73819" y="123105"/>
                  </a:cubicBezTo>
                  <a:cubicBezTo>
                    <a:pt x="76676" y="119137"/>
                    <a:pt x="82127" y="117013"/>
                    <a:pt x="85725" y="113580"/>
                  </a:cubicBezTo>
                  <a:cubicBezTo>
                    <a:pt x="97898" y="101318"/>
                    <a:pt x="111635" y="87224"/>
                    <a:pt x="126206" y="73098"/>
                  </a:cubicBezTo>
                  <a:cubicBezTo>
                    <a:pt x="143391" y="61729"/>
                    <a:pt x="147641" y="60168"/>
                    <a:pt x="164306" y="42142"/>
                  </a:cubicBezTo>
                  <a:cubicBezTo>
                    <a:pt x="207212" y="6919"/>
                    <a:pt x="158338" y="28719"/>
                    <a:pt x="190500" y="13567"/>
                  </a:cubicBezTo>
                  <a:cubicBezTo>
                    <a:pt x="189225" y="17546"/>
                    <a:pt x="187892" y="21902"/>
                    <a:pt x="185737" y="25473"/>
                  </a:cubicBezTo>
                  <a:cubicBezTo>
                    <a:pt x="184667" y="28234"/>
                    <a:pt x="182689" y="30755"/>
                    <a:pt x="180975" y="32617"/>
                  </a:cubicBezTo>
                  <a:cubicBezTo>
                    <a:pt x="178412" y="38826"/>
                    <a:pt x="173885" y="42826"/>
                    <a:pt x="171450" y="49286"/>
                  </a:cubicBezTo>
                  <a:cubicBezTo>
                    <a:pt x="169660" y="52492"/>
                    <a:pt x="169299" y="56032"/>
                    <a:pt x="166687" y="58811"/>
                  </a:cubicBezTo>
                  <a:cubicBezTo>
                    <a:pt x="157164" y="72435"/>
                    <a:pt x="156609" y="71687"/>
                    <a:pt x="145256" y="80242"/>
                  </a:cubicBezTo>
                  <a:cubicBezTo>
                    <a:pt x="118405" y="116496"/>
                    <a:pt x="144211" y="87401"/>
                    <a:pt x="114300" y="115961"/>
                  </a:cubicBezTo>
                  <a:cubicBezTo>
                    <a:pt x="108809" y="119076"/>
                    <a:pt x="103120" y="123264"/>
                    <a:pt x="102394" y="130248"/>
                  </a:cubicBezTo>
                  <a:cubicBezTo>
                    <a:pt x="102742" y="136289"/>
                    <a:pt x="110992" y="122032"/>
                    <a:pt x="114300" y="118342"/>
                  </a:cubicBezTo>
                  <a:cubicBezTo>
                    <a:pt x="126942" y="106825"/>
                    <a:pt x="147460" y="91539"/>
                    <a:pt x="161925" y="80242"/>
                  </a:cubicBezTo>
                  <a:cubicBezTo>
                    <a:pt x="223433" y="11057"/>
                    <a:pt x="166875" y="69901"/>
                    <a:pt x="207169" y="39761"/>
                  </a:cubicBezTo>
                  <a:cubicBezTo>
                    <a:pt x="214366" y="30878"/>
                    <a:pt x="230982" y="20251"/>
                    <a:pt x="240506" y="11186"/>
                  </a:cubicBezTo>
                  <a:cubicBezTo>
                    <a:pt x="243542" y="8290"/>
                    <a:pt x="245676" y="5846"/>
                    <a:pt x="247650" y="4042"/>
                  </a:cubicBezTo>
                  <a:cubicBezTo>
                    <a:pt x="249872" y="2137"/>
                    <a:pt x="252470" y="2242"/>
                    <a:pt x="254794" y="1661"/>
                  </a:cubicBezTo>
                  <a:cubicBezTo>
                    <a:pt x="222166" y="49462"/>
                    <a:pt x="263175" y="-24692"/>
                    <a:pt x="235744" y="30236"/>
                  </a:cubicBezTo>
                  <a:cubicBezTo>
                    <a:pt x="234240" y="33339"/>
                    <a:pt x="229834" y="34955"/>
                    <a:pt x="228600" y="37380"/>
                  </a:cubicBezTo>
                  <a:cubicBezTo>
                    <a:pt x="220032" y="47479"/>
                    <a:pt x="219637" y="52402"/>
                    <a:pt x="211931" y="61192"/>
                  </a:cubicBezTo>
                  <a:cubicBezTo>
                    <a:pt x="207876" y="65508"/>
                    <a:pt x="203697" y="70504"/>
                    <a:pt x="200025" y="73098"/>
                  </a:cubicBezTo>
                  <a:cubicBezTo>
                    <a:pt x="153937" y="118499"/>
                    <a:pt x="225752" y="60935"/>
                    <a:pt x="180975" y="99292"/>
                  </a:cubicBezTo>
                  <a:cubicBezTo>
                    <a:pt x="177176" y="103647"/>
                    <a:pt x="171925" y="107342"/>
                    <a:pt x="169069" y="111198"/>
                  </a:cubicBezTo>
                  <a:cubicBezTo>
                    <a:pt x="166853" y="112967"/>
                    <a:pt x="162339" y="119639"/>
                    <a:pt x="164306" y="118342"/>
                  </a:cubicBezTo>
                  <a:cubicBezTo>
                    <a:pt x="166547" y="116357"/>
                    <a:pt x="168238" y="112635"/>
                    <a:pt x="171450" y="108817"/>
                  </a:cubicBezTo>
                  <a:cubicBezTo>
                    <a:pt x="174097" y="105450"/>
                    <a:pt x="179970" y="103802"/>
                    <a:pt x="183356" y="99292"/>
                  </a:cubicBezTo>
                  <a:cubicBezTo>
                    <a:pt x="199154" y="78656"/>
                    <a:pt x="177276" y="93030"/>
                    <a:pt x="209550" y="75480"/>
                  </a:cubicBezTo>
                  <a:cubicBezTo>
                    <a:pt x="256279" y="30766"/>
                    <a:pt x="206457" y="77522"/>
                    <a:pt x="252412" y="51667"/>
                  </a:cubicBezTo>
                  <a:cubicBezTo>
                    <a:pt x="260767" y="46320"/>
                    <a:pt x="266255" y="38890"/>
                    <a:pt x="271462" y="34998"/>
                  </a:cubicBezTo>
                  <a:cubicBezTo>
                    <a:pt x="275155" y="32313"/>
                    <a:pt x="279604" y="30158"/>
                    <a:pt x="283369" y="27855"/>
                  </a:cubicBezTo>
                  <a:cubicBezTo>
                    <a:pt x="286317" y="26370"/>
                    <a:pt x="288094" y="24225"/>
                    <a:pt x="290512" y="23092"/>
                  </a:cubicBezTo>
                  <a:cubicBezTo>
                    <a:pt x="285363" y="32445"/>
                    <a:pt x="283618" y="38540"/>
                    <a:pt x="276225" y="46905"/>
                  </a:cubicBezTo>
                  <a:cubicBezTo>
                    <a:pt x="271569" y="52916"/>
                    <a:pt x="268655" y="56125"/>
                    <a:pt x="261937" y="61192"/>
                  </a:cubicBezTo>
                  <a:cubicBezTo>
                    <a:pt x="260024" y="62551"/>
                    <a:pt x="257450" y="64210"/>
                    <a:pt x="254794" y="65955"/>
                  </a:cubicBezTo>
                  <a:cubicBezTo>
                    <a:pt x="248500" y="71533"/>
                    <a:pt x="242595" y="80146"/>
                    <a:pt x="233362" y="89767"/>
                  </a:cubicBezTo>
                  <a:cubicBezTo>
                    <a:pt x="229448" y="99145"/>
                    <a:pt x="223180" y="110355"/>
                    <a:pt x="216694" y="118342"/>
                  </a:cubicBezTo>
                  <a:cubicBezTo>
                    <a:pt x="214715" y="120553"/>
                    <a:pt x="212391" y="121027"/>
                    <a:pt x="209550" y="123105"/>
                  </a:cubicBezTo>
                  <a:cubicBezTo>
                    <a:pt x="201977" y="129707"/>
                    <a:pt x="195847" y="138163"/>
                    <a:pt x="188119" y="146917"/>
                  </a:cubicBezTo>
                  <a:cubicBezTo>
                    <a:pt x="186651" y="149868"/>
                    <a:pt x="183787" y="151190"/>
                    <a:pt x="183356" y="154061"/>
                  </a:cubicBezTo>
                  <a:cubicBezTo>
                    <a:pt x="183605" y="156051"/>
                    <a:pt x="186741" y="150808"/>
                    <a:pt x="188119" y="149298"/>
                  </a:cubicBezTo>
                  <a:cubicBezTo>
                    <a:pt x="199534" y="141398"/>
                    <a:pt x="204451" y="125670"/>
                    <a:pt x="211931" y="120723"/>
                  </a:cubicBezTo>
                  <a:cubicBezTo>
                    <a:pt x="247829" y="99433"/>
                    <a:pt x="214337" y="117783"/>
                    <a:pt x="247650" y="87386"/>
                  </a:cubicBezTo>
                  <a:cubicBezTo>
                    <a:pt x="251054" y="83372"/>
                    <a:pt x="256003" y="82676"/>
                    <a:pt x="259556" y="77861"/>
                  </a:cubicBezTo>
                  <a:cubicBezTo>
                    <a:pt x="263985" y="71251"/>
                    <a:pt x="272517" y="64159"/>
                    <a:pt x="278606" y="58811"/>
                  </a:cubicBezTo>
                  <a:cubicBezTo>
                    <a:pt x="280714" y="56393"/>
                    <a:pt x="290224" y="40224"/>
                    <a:pt x="290512" y="39761"/>
                  </a:cubicBezTo>
                  <a:cubicBezTo>
                    <a:pt x="290928" y="46042"/>
                    <a:pt x="290931" y="51078"/>
                    <a:pt x="288131" y="56430"/>
                  </a:cubicBezTo>
                  <a:cubicBezTo>
                    <a:pt x="287048" y="62194"/>
                    <a:pt x="282590" y="66477"/>
                    <a:pt x="278606" y="70717"/>
                  </a:cubicBezTo>
                  <a:cubicBezTo>
                    <a:pt x="274769" y="77626"/>
                    <a:pt x="272282" y="81631"/>
                    <a:pt x="269081" y="87386"/>
                  </a:cubicBezTo>
                  <a:cubicBezTo>
                    <a:pt x="264544" y="93089"/>
                    <a:pt x="262524" y="99554"/>
                    <a:pt x="259556" y="106436"/>
                  </a:cubicBezTo>
                  <a:cubicBezTo>
                    <a:pt x="257245" y="111371"/>
                    <a:pt x="255089" y="114707"/>
                    <a:pt x="252412" y="118342"/>
                  </a:cubicBezTo>
                  <a:cubicBezTo>
                    <a:pt x="239741" y="142410"/>
                    <a:pt x="254839" y="121739"/>
                    <a:pt x="235744" y="146917"/>
                  </a:cubicBezTo>
                  <a:cubicBezTo>
                    <a:pt x="235348" y="149390"/>
                    <a:pt x="231234" y="155572"/>
                    <a:pt x="233362" y="154061"/>
                  </a:cubicBezTo>
                  <a:cubicBezTo>
                    <a:pt x="242309" y="148707"/>
                    <a:pt x="261754" y="125127"/>
                    <a:pt x="269081" y="115961"/>
                  </a:cubicBezTo>
                  <a:cubicBezTo>
                    <a:pt x="277285" y="108418"/>
                    <a:pt x="280161" y="101012"/>
                    <a:pt x="288131" y="96911"/>
                  </a:cubicBezTo>
                  <a:cubicBezTo>
                    <a:pt x="306323" y="84810"/>
                    <a:pt x="339293" y="67853"/>
                    <a:pt x="352425" y="39761"/>
                  </a:cubicBezTo>
                  <a:cubicBezTo>
                    <a:pt x="355003" y="33698"/>
                    <a:pt x="361535" y="27290"/>
                    <a:pt x="366712" y="20711"/>
                  </a:cubicBezTo>
                  <a:cubicBezTo>
                    <a:pt x="372191" y="14030"/>
                    <a:pt x="390579" y="-5134"/>
                    <a:pt x="385762" y="1661"/>
                  </a:cubicBezTo>
                  <a:cubicBezTo>
                    <a:pt x="383425" y="9267"/>
                    <a:pt x="374510" y="15141"/>
                    <a:pt x="366712" y="30236"/>
                  </a:cubicBezTo>
                  <a:cubicBezTo>
                    <a:pt x="365082" y="35245"/>
                    <a:pt x="359141" y="39723"/>
                    <a:pt x="357187" y="44523"/>
                  </a:cubicBezTo>
                  <a:cubicBezTo>
                    <a:pt x="355536" y="48680"/>
                    <a:pt x="352789" y="52858"/>
                    <a:pt x="350044" y="56430"/>
                  </a:cubicBezTo>
                  <a:cubicBezTo>
                    <a:pt x="346925" y="60926"/>
                    <a:pt x="343108" y="64408"/>
                    <a:pt x="340519" y="68336"/>
                  </a:cubicBezTo>
                  <a:cubicBezTo>
                    <a:pt x="336361" y="75825"/>
                    <a:pt x="331660" y="85443"/>
                    <a:pt x="326231" y="89767"/>
                  </a:cubicBezTo>
                  <a:cubicBezTo>
                    <a:pt x="301611" y="111807"/>
                    <a:pt x="328841" y="81305"/>
                    <a:pt x="309562" y="111198"/>
                  </a:cubicBezTo>
                  <a:cubicBezTo>
                    <a:pt x="306859" y="113418"/>
                    <a:pt x="300106" y="125937"/>
                    <a:pt x="300037" y="120723"/>
                  </a:cubicBezTo>
                  <a:cubicBezTo>
                    <a:pt x="300520" y="115931"/>
                    <a:pt x="306146" y="111571"/>
                    <a:pt x="309562" y="108817"/>
                  </a:cubicBezTo>
                  <a:cubicBezTo>
                    <a:pt x="314047" y="102751"/>
                    <a:pt x="320215" y="100519"/>
                    <a:pt x="323850" y="94530"/>
                  </a:cubicBezTo>
                  <a:cubicBezTo>
                    <a:pt x="330713" y="83065"/>
                    <a:pt x="337401" y="78376"/>
                    <a:pt x="347662" y="65955"/>
                  </a:cubicBezTo>
                  <a:cubicBezTo>
                    <a:pt x="352022" y="61625"/>
                    <a:pt x="353058" y="57611"/>
                    <a:pt x="357187" y="54048"/>
                  </a:cubicBezTo>
                  <a:cubicBezTo>
                    <a:pt x="363134" y="49833"/>
                    <a:pt x="368979" y="46267"/>
                    <a:pt x="373856" y="39761"/>
                  </a:cubicBezTo>
                  <a:cubicBezTo>
                    <a:pt x="379614" y="34415"/>
                    <a:pt x="390524" y="23091"/>
                    <a:pt x="390525" y="23092"/>
                  </a:cubicBezTo>
                  <a:cubicBezTo>
                    <a:pt x="382852" y="34348"/>
                    <a:pt x="380528" y="47841"/>
                    <a:pt x="371475" y="61192"/>
                  </a:cubicBezTo>
                  <a:cubicBezTo>
                    <a:pt x="367270" y="64561"/>
                    <a:pt x="362238" y="67959"/>
                    <a:pt x="359569" y="73098"/>
                  </a:cubicBezTo>
                  <a:cubicBezTo>
                    <a:pt x="351919" y="79014"/>
                    <a:pt x="348634" y="90504"/>
                    <a:pt x="345281" y="96911"/>
                  </a:cubicBezTo>
                  <a:cubicBezTo>
                    <a:pt x="340017" y="105328"/>
                    <a:pt x="334630" y="108831"/>
                    <a:pt x="328612" y="113580"/>
                  </a:cubicBezTo>
                  <a:cubicBezTo>
                    <a:pt x="323009" y="121457"/>
                    <a:pt x="317426" y="128845"/>
                    <a:pt x="314325" y="135011"/>
                  </a:cubicBezTo>
                  <a:cubicBezTo>
                    <a:pt x="310488" y="139897"/>
                    <a:pt x="306328" y="143579"/>
                    <a:pt x="302419" y="149298"/>
                  </a:cubicBezTo>
                  <a:cubicBezTo>
                    <a:pt x="300359" y="150838"/>
                    <a:pt x="294590" y="156532"/>
                    <a:pt x="297656" y="156442"/>
                  </a:cubicBezTo>
                  <a:cubicBezTo>
                    <a:pt x="300755" y="156430"/>
                    <a:pt x="305023" y="152286"/>
                    <a:pt x="307181" y="149298"/>
                  </a:cubicBezTo>
                  <a:cubicBezTo>
                    <a:pt x="336302" y="119497"/>
                    <a:pt x="312687" y="143032"/>
                    <a:pt x="330994" y="123105"/>
                  </a:cubicBezTo>
                  <a:cubicBezTo>
                    <a:pt x="341940" y="109973"/>
                    <a:pt x="354763" y="95699"/>
                    <a:pt x="366712" y="85005"/>
                  </a:cubicBezTo>
                  <a:cubicBezTo>
                    <a:pt x="382884" y="68985"/>
                    <a:pt x="385559" y="67272"/>
                    <a:pt x="400050" y="56430"/>
                  </a:cubicBezTo>
                  <a:cubicBezTo>
                    <a:pt x="419329" y="26097"/>
                    <a:pt x="422158" y="21674"/>
                    <a:pt x="411956" y="39761"/>
                  </a:cubicBezTo>
                  <a:cubicBezTo>
                    <a:pt x="410283" y="58523"/>
                    <a:pt x="412724" y="33700"/>
                    <a:pt x="397669" y="63573"/>
                  </a:cubicBezTo>
                  <a:cubicBezTo>
                    <a:pt x="393931" y="68819"/>
                    <a:pt x="386528" y="93210"/>
                    <a:pt x="381000" y="99292"/>
                  </a:cubicBezTo>
                  <a:cubicBezTo>
                    <a:pt x="373835" y="108788"/>
                    <a:pt x="366095" y="114517"/>
                    <a:pt x="359569" y="125486"/>
                  </a:cubicBezTo>
                  <a:cubicBezTo>
                    <a:pt x="350801" y="148534"/>
                    <a:pt x="356974" y="124155"/>
                    <a:pt x="345281" y="142155"/>
                  </a:cubicBezTo>
                  <a:cubicBezTo>
                    <a:pt x="343872" y="144727"/>
                    <a:pt x="337790" y="149463"/>
                    <a:pt x="340519" y="149298"/>
                  </a:cubicBezTo>
                  <a:cubicBezTo>
                    <a:pt x="345018" y="148984"/>
                    <a:pt x="348320" y="143565"/>
                    <a:pt x="352425" y="142155"/>
                  </a:cubicBezTo>
                  <a:cubicBezTo>
                    <a:pt x="368112" y="112782"/>
                    <a:pt x="345636" y="149264"/>
                    <a:pt x="378619" y="118342"/>
                  </a:cubicBezTo>
                  <a:cubicBezTo>
                    <a:pt x="387497" y="112106"/>
                    <a:pt x="399408" y="98031"/>
                    <a:pt x="409575" y="87386"/>
                  </a:cubicBezTo>
                  <a:cubicBezTo>
                    <a:pt x="413585" y="84105"/>
                    <a:pt x="416805" y="77315"/>
                    <a:pt x="421481" y="75480"/>
                  </a:cubicBezTo>
                  <a:cubicBezTo>
                    <a:pt x="424980" y="72760"/>
                    <a:pt x="433544" y="69601"/>
                    <a:pt x="435769" y="65955"/>
                  </a:cubicBezTo>
                  <a:cubicBezTo>
                    <a:pt x="436900" y="64083"/>
                    <a:pt x="439811" y="56253"/>
                    <a:pt x="440531" y="58811"/>
                  </a:cubicBezTo>
                  <a:cubicBezTo>
                    <a:pt x="443855" y="65385"/>
                    <a:pt x="431926" y="79671"/>
                    <a:pt x="431006" y="82623"/>
                  </a:cubicBezTo>
                  <a:cubicBezTo>
                    <a:pt x="429263" y="86368"/>
                    <a:pt x="427078" y="90371"/>
                    <a:pt x="426244" y="94530"/>
                  </a:cubicBezTo>
                  <a:cubicBezTo>
                    <a:pt x="423730" y="97899"/>
                    <a:pt x="421155" y="101953"/>
                    <a:pt x="419100" y="106436"/>
                  </a:cubicBezTo>
                  <a:cubicBezTo>
                    <a:pt x="418078" y="110699"/>
                    <a:pt x="416615" y="114965"/>
                    <a:pt x="414337" y="118342"/>
                  </a:cubicBezTo>
                  <a:cubicBezTo>
                    <a:pt x="411919" y="122262"/>
                    <a:pt x="407377" y="125745"/>
                    <a:pt x="404812" y="127867"/>
                  </a:cubicBezTo>
                  <a:cubicBezTo>
                    <a:pt x="402879" y="130114"/>
                    <a:pt x="392806" y="146632"/>
                    <a:pt x="392906" y="146917"/>
                  </a:cubicBezTo>
                  <a:cubicBezTo>
                    <a:pt x="394718" y="150059"/>
                    <a:pt x="399816" y="143524"/>
                    <a:pt x="402431" y="142155"/>
                  </a:cubicBezTo>
                  <a:cubicBezTo>
                    <a:pt x="413963" y="137290"/>
                    <a:pt x="432259" y="123040"/>
                    <a:pt x="440531" y="111198"/>
                  </a:cubicBezTo>
                  <a:cubicBezTo>
                    <a:pt x="444441" y="108078"/>
                    <a:pt x="446210" y="102762"/>
                    <a:pt x="450056" y="99292"/>
                  </a:cubicBezTo>
                  <a:cubicBezTo>
                    <a:pt x="452845" y="97359"/>
                    <a:pt x="455074" y="94624"/>
                    <a:pt x="457200" y="92148"/>
                  </a:cubicBezTo>
                  <a:cubicBezTo>
                    <a:pt x="458154" y="89806"/>
                    <a:pt x="459286" y="82884"/>
                    <a:pt x="459581" y="85005"/>
                  </a:cubicBezTo>
                  <a:cubicBezTo>
                    <a:pt x="459248" y="88283"/>
                    <a:pt x="458505" y="91389"/>
                    <a:pt x="457200" y="94530"/>
                  </a:cubicBezTo>
                  <a:cubicBezTo>
                    <a:pt x="456551" y="96938"/>
                    <a:pt x="454083" y="99132"/>
                    <a:pt x="452437" y="101673"/>
                  </a:cubicBezTo>
                  <a:cubicBezTo>
                    <a:pt x="450823" y="105521"/>
                    <a:pt x="449956" y="113677"/>
                    <a:pt x="447675" y="118342"/>
                  </a:cubicBezTo>
                  <a:cubicBezTo>
                    <a:pt x="446896" y="120786"/>
                    <a:pt x="444328" y="122977"/>
                    <a:pt x="442912" y="125486"/>
                  </a:cubicBezTo>
                  <a:cubicBezTo>
                    <a:pt x="437242" y="132576"/>
                    <a:pt x="436313" y="139814"/>
                    <a:pt x="433387" y="146917"/>
                  </a:cubicBezTo>
                  <a:cubicBezTo>
                    <a:pt x="432421" y="149443"/>
                    <a:pt x="428801" y="154577"/>
                    <a:pt x="431006" y="156442"/>
                  </a:cubicBezTo>
                  <a:cubicBezTo>
                    <a:pt x="432534" y="159212"/>
                    <a:pt x="437319" y="155735"/>
                    <a:pt x="440531" y="154061"/>
                  </a:cubicBezTo>
                  <a:cubicBezTo>
                    <a:pt x="443576" y="152204"/>
                    <a:pt x="447164" y="148147"/>
                    <a:pt x="450056" y="146917"/>
                  </a:cubicBezTo>
                  <a:cubicBezTo>
                    <a:pt x="453066" y="145036"/>
                    <a:pt x="459581" y="142155"/>
                    <a:pt x="459581" y="142155"/>
                  </a:cubicBezTo>
                </a:path>
              </a:pathLst>
            </a:custGeom>
            <a:noFill/>
            <a:ln cap="rnd">
              <a:solidFill>
                <a:srgbClr val="FF9999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23812 w 459581"/>
                        <a:gd name="connsiteY0" fmla="*/ 34998 h 157166"/>
                        <a:gd name="connsiteX1" fmla="*/ 7144 w 459581"/>
                        <a:gd name="connsiteY1" fmla="*/ 65955 h 157166"/>
                        <a:gd name="connsiteX2" fmla="*/ 2381 w 459581"/>
                        <a:gd name="connsiteY2" fmla="*/ 77861 h 157166"/>
                        <a:gd name="connsiteX3" fmla="*/ 9525 w 459581"/>
                        <a:gd name="connsiteY3" fmla="*/ 75480 h 157166"/>
                        <a:gd name="connsiteX4" fmla="*/ 26194 w 459581"/>
                        <a:gd name="connsiteY4" fmla="*/ 61192 h 157166"/>
                        <a:gd name="connsiteX5" fmla="*/ 40481 w 459581"/>
                        <a:gd name="connsiteY5" fmla="*/ 44523 h 157166"/>
                        <a:gd name="connsiteX6" fmla="*/ 66675 w 459581"/>
                        <a:gd name="connsiteY6" fmla="*/ 27855 h 157166"/>
                        <a:gd name="connsiteX7" fmla="*/ 73819 w 459581"/>
                        <a:gd name="connsiteY7" fmla="*/ 20711 h 157166"/>
                        <a:gd name="connsiteX8" fmla="*/ 90487 w 459581"/>
                        <a:gd name="connsiteY8" fmla="*/ 8805 h 157166"/>
                        <a:gd name="connsiteX9" fmla="*/ 73819 w 459581"/>
                        <a:gd name="connsiteY9" fmla="*/ 37380 h 157166"/>
                        <a:gd name="connsiteX10" fmla="*/ 64294 w 459581"/>
                        <a:gd name="connsiteY10" fmla="*/ 56430 h 157166"/>
                        <a:gd name="connsiteX11" fmla="*/ 47625 w 459581"/>
                        <a:gd name="connsiteY11" fmla="*/ 77861 h 157166"/>
                        <a:gd name="connsiteX12" fmla="*/ 21431 w 459581"/>
                        <a:gd name="connsiteY12" fmla="*/ 118342 h 157166"/>
                        <a:gd name="connsiteX13" fmla="*/ 7144 w 459581"/>
                        <a:gd name="connsiteY13" fmla="*/ 130248 h 157166"/>
                        <a:gd name="connsiteX14" fmla="*/ 0 w 459581"/>
                        <a:gd name="connsiteY14" fmla="*/ 146917 h 157166"/>
                        <a:gd name="connsiteX15" fmla="*/ 7144 w 459581"/>
                        <a:gd name="connsiteY15" fmla="*/ 135011 h 157166"/>
                        <a:gd name="connsiteX16" fmla="*/ 23812 w 459581"/>
                        <a:gd name="connsiteY16" fmla="*/ 123105 h 157166"/>
                        <a:gd name="connsiteX17" fmla="*/ 30956 w 459581"/>
                        <a:gd name="connsiteY17" fmla="*/ 113580 h 157166"/>
                        <a:gd name="connsiteX18" fmla="*/ 42862 w 459581"/>
                        <a:gd name="connsiteY18" fmla="*/ 101673 h 157166"/>
                        <a:gd name="connsiteX19" fmla="*/ 73819 w 459581"/>
                        <a:gd name="connsiteY19" fmla="*/ 68336 h 157166"/>
                        <a:gd name="connsiteX20" fmla="*/ 92869 w 459581"/>
                        <a:gd name="connsiteY20" fmla="*/ 51667 h 157166"/>
                        <a:gd name="connsiteX21" fmla="*/ 92869 w 459581"/>
                        <a:gd name="connsiteY21" fmla="*/ 68336 h 157166"/>
                        <a:gd name="connsiteX22" fmla="*/ 80962 w 459581"/>
                        <a:gd name="connsiteY22" fmla="*/ 104055 h 157166"/>
                        <a:gd name="connsiteX23" fmla="*/ 76200 w 459581"/>
                        <a:gd name="connsiteY23" fmla="*/ 111198 h 157166"/>
                        <a:gd name="connsiteX24" fmla="*/ 61912 w 459581"/>
                        <a:gd name="connsiteY24" fmla="*/ 130248 h 157166"/>
                        <a:gd name="connsiteX25" fmla="*/ 59531 w 459581"/>
                        <a:gd name="connsiteY25" fmla="*/ 142155 h 157166"/>
                        <a:gd name="connsiteX26" fmla="*/ 73819 w 459581"/>
                        <a:gd name="connsiteY26" fmla="*/ 123105 h 157166"/>
                        <a:gd name="connsiteX27" fmla="*/ 85725 w 459581"/>
                        <a:gd name="connsiteY27" fmla="*/ 113580 h 157166"/>
                        <a:gd name="connsiteX28" fmla="*/ 126206 w 459581"/>
                        <a:gd name="connsiteY28" fmla="*/ 73098 h 157166"/>
                        <a:gd name="connsiteX29" fmla="*/ 164306 w 459581"/>
                        <a:gd name="connsiteY29" fmla="*/ 42142 h 157166"/>
                        <a:gd name="connsiteX30" fmla="*/ 190500 w 459581"/>
                        <a:gd name="connsiteY30" fmla="*/ 13567 h 157166"/>
                        <a:gd name="connsiteX31" fmla="*/ 185737 w 459581"/>
                        <a:gd name="connsiteY31" fmla="*/ 25473 h 157166"/>
                        <a:gd name="connsiteX32" fmla="*/ 180975 w 459581"/>
                        <a:gd name="connsiteY32" fmla="*/ 32617 h 157166"/>
                        <a:gd name="connsiteX33" fmla="*/ 171450 w 459581"/>
                        <a:gd name="connsiteY33" fmla="*/ 49286 h 157166"/>
                        <a:gd name="connsiteX34" fmla="*/ 166687 w 459581"/>
                        <a:gd name="connsiteY34" fmla="*/ 58811 h 157166"/>
                        <a:gd name="connsiteX35" fmla="*/ 145256 w 459581"/>
                        <a:gd name="connsiteY35" fmla="*/ 80242 h 157166"/>
                        <a:gd name="connsiteX36" fmla="*/ 114300 w 459581"/>
                        <a:gd name="connsiteY36" fmla="*/ 115961 h 157166"/>
                        <a:gd name="connsiteX37" fmla="*/ 102394 w 459581"/>
                        <a:gd name="connsiteY37" fmla="*/ 130248 h 157166"/>
                        <a:gd name="connsiteX38" fmla="*/ 114300 w 459581"/>
                        <a:gd name="connsiteY38" fmla="*/ 118342 h 157166"/>
                        <a:gd name="connsiteX39" fmla="*/ 161925 w 459581"/>
                        <a:gd name="connsiteY39" fmla="*/ 80242 h 157166"/>
                        <a:gd name="connsiteX40" fmla="*/ 207169 w 459581"/>
                        <a:gd name="connsiteY40" fmla="*/ 39761 h 157166"/>
                        <a:gd name="connsiteX41" fmla="*/ 240506 w 459581"/>
                        <a:gd name="connsiteY41" fmla="*/ 11186 h 157166"/>
                        <a:gd name="connsiteX42" fmla="*/ 247650 w 459581"/>
                        <a:gd name="connsiteY42" fmla="*/ 4042 h 157166"/>
                        <a:gd name="connsiteX43" fmla="*/ 254794 w 459581"/>
                        <a:gd name="connsiteY43" fmla="*/ 1661 h 157166"/>
                        <a:gd name="connsiteX44" fmla="*/ 235744 w 459581"/>
                        <a:gd name="connsiteY44" fmla="*/ 30236 h 157166"/>
                        <a:gd name="connsiteX45" fmla="*/ 228600 w 459581"/>
                        <a:gd name="connsiteY45" fmla="*/ 37380 h 157166"/>
                        <a:gd name="connsiteX46" fmla="*/ 211931 w 459581"/>
                        <a:gd name="connsiteY46" fmla="*/ 61192 h 157166"/>
                        <a:gd name="connsiteX47" fmla="*/ 200025 w 459581"/>
                        <a:gd name="connsiteY47" fmla="*/ 73098 h 157166"/>
                        <a:gd name="connsiteX48" fmla="*/ 180975 w 459581"/>
                        <a:gd name="connsiteY48" fmla="*/ 99292 h 157166"/>
                        <a:gd name="connsiteX49" fmla="*/ 169069 w 459581"/>
                        <a:gd name="connsiteY49" fmla="*/ 111198 h 157166"/>
                        <a:gd name="connsiteX50" fmla="*/ 164306 w 459581"/>
                        <a:gd name="connsiteY50" fmla="*/ 118342 h 157166"/>
                        <a:gd name="connsiteX51" fmla="*/ 171450 w 459581"/>
                        <a:gd name="connsiteY51" fmla="*/ 108817 h 157166"/>
                        <a:gd name="connsiteX52" fmla="*/ 183356 w 459581"/>
                        <a:gd name="connsiteY52" fmla="*/ 99292 h 157166"/>
                        <a:gd name="connsiteX53" fmla="*/ 209550 w 459581"/>
                        <a:gd name="connsiteY53" fmla="*/ 75480 h 157166"/>
                        <a:gd name="connsiteX54" fmla="*/ 252412 w 459581"/>
                        <a:gd name="connsiteY54" fmla="*/ 51667 h 157166"/>
                        <a:gd name="connsiteX55" fmla="*/ 271462 w 459581"/>
                        <a:gd name="connsiteY55" fmla="*/ 34998 h 157166"/>
                        <a:gd name="connsiteX56" fmla="*/ 283369 w 459581"/>
                        <a:gd name="connsiteY56" fmla="*/ 27855 h 157166"/>
                        <a:gd name="connsiteX57" fmla="*/ 290512 w 459581"/>
                        <a:gd name="connsiteY57" fmla="*/ 23092 h 157166"/>
                        <a:gd name="connsiteX58" fmla="*/ 276225 w 459581"/>
                        <a:gd name="connsiteY58" fmla="*/ 46905 h 157166"/>
                        <a:gd name="connsiteX59" fmla="*/ 261937 w 459581"/>
                        <a:gd name="connsiteY59" fmla="*/ 61192 h 157166"/>
                        <a:gd name="connsiteX60" fmla="*/ 254794 w 459581"/>
                        <a:gd name="connsiteY60" fmla="*/ 65955 h 157166"/>
                        <a:gd name="connsiteX61" fmla="*/ 233362 w 459581"/>
                        <a:gd name="connsiteY61" fmla="*/ 89767 h 157166"/>
                        <a:gd name="connsiteX62" fmla="*/ 216694 w 459581"/>
                        <a:gd name="connsiteY62" fmla="*/ 118342 h 157166"/>
                        <a:gd name="connsiteX63" fmla="*/ 209550 w 459581"/>
                        <a:gd name="connsiteY63" fmla="*/ 123105 h 157166"/>
                        <a:gd name="connsiteX64" fmla="*/ 188119 w 459581"/>
                        <a:gd name="connsiteY64" fmla="*/ 146917 h 157166"/>
                        <a:gd name="connsiteX65" fmla="*/ 183356 w 459581"/>
                        <a:gd name="connsiteY65" fmla="*/ 154061 h 157166"/>
                        <a:gd name="connsiteX66" fmla="*/ 188119 w 459581"/>
                        <a:gd name="connsiteY66" fmla="*/ 149298 h 157166"/>
                        <a:gd name="connsiteX67" fmla="*/ 211931 w 459581"/>
                        <a:gd name="connsiteY67" fmla="*/ 120723 h 157166"/>
                        <a:gd name="connsiteX68" fmla="*/ 247650 w 459581"/>
                        <a:gd name="connsiteY68" fmla="*/ 87386 h 157166"/>
                        <a:gd name="connsiteX69" fmla="*/ 259556 w 459581"/>
                        <a:gd name="connsiteY69" fmla="*/ 77861 h 157166"/>
                        <a:gd name="connsiteX70" fmla="*/ 278606 w 459581"/>
                        <a:gd name="connsiteY70" fmla="*/ 58811 h 157166"/>
                        <a:gd name="connsiteX71" fmla="*/ 290512 w 459581"/>
                        <a:gd name="connsiteY71" fmla="*/ 39761 h 157166"/>
                        <a:gd name="connsiteX72" fmla="*/ 288131 w 459581"/>
                        <a:gd name="connsiteY72" fmla="*/ 56430 h 157166"/>
                        <a:gd name="connsiteX73" fmla="*/ 278606 w 459581"/>
                        <a:gd name="connsiteY73" fmla="*/ 70717 h 157166"/>
                        <a:gd name="connsiteX74" fmla="*/ 269081 w 459581"/>
                        <a:gd name="connsiteY74" fmla="*/ 87386 h 157166"/>
                        <a:gd name="connsiteX75" fmla="*/ 259556 w 459581"/>
                        <a:gd name="connsiteY75" fmla="*/ 106436 h 157166"/>
                        <a:gd name="connsiteX76" fmla="*/ 252412 w 459581"/>
                        <a:gd name="connsiteY76" fmla="*/ 118342 h 157166"/>
                        <a:gd name="connsiteX77" fmla="*/ 235744 w 459581"/>
                        <a:gd name="connsiteY77" fmla="*/ 146917 h 157166"/>
                        <a:gd name="connsiteX78" fmla="*/ 233362 w 459581"/>
                        <a:gd name="connsiteY78" fmla="*/ 154061 h 157166"/>
                        <a:gd name="connsiteX79" fmla="*/ 269081 w 459581"/>
                        <a:gd name="connsiteY79" fmla="*/ 115961 h 157166"/>
                        <a:gd name="connsiteX80" fmla="*/ 288131 w 459581"/>
                        <a:gd name="connsiteY80" fmla="*/ 96911 h 157166"/>
                        <a:gd name="connsiteX81" fmla="*/ 352425 w 459581"/>
                        <a:gd name="connsiteY81" fmla="*/ 39761 h 157166"/>
                        <a:gd name="connsiteX82" fmla="*/ 366712 w 459581"/>
                        <a:gd name="connsiteY82" fmla="*/ 20711 h 157166"/>
                        <a:gd name="connsiteX83" fmla="*/ 385762 w 459581"/>
                        <a:gd name="connsiteY83" fmla="*/ 1661 h 157166"/>
                        <a:gd name="connsiteX84" fmla="*/ 366712 w 459581"/>
                        <a:gd name="connsiteY84" fmla="*/ 30236 h 157166"/>
                        <a:gd name="connsiteX85" fmla="*/ 357187 w 459581"/>
                        <a:gd name="connsiteY85" fmla="*/ 44523 h 157166"/>
                        <a:gd name="connsiteX86" fmla="*/ 350044 w 459581"/>
                        <a:gd name="connsiteY86" fmla="*/ 56430 h 157166"/>
                        <a:gd name="connsiteX87" fmla="*/ 340519 w 459581"/>
                        <a:gd name="connsiteY87" fmla="*/ 68336 h 157166"/>
                        <a:gd name="connsiteX88" fmla="*/ 326231 w 459581"/>
                        <a:gd name="connsiteY88" fmla="*/ 89767 h 157166"/>
                        <a:gd name="connsiteX89" fmla="*/ 309562 w 459581"/>
                        <a:gd name="connsiteY89" fmla="*/ 111198 h 157166"/>
                        <a:gd name="connsiteX90" fmla="*/ 300037 w 459581"/>
                        <a:gd name="connsiteY90" fmla="*/ 120723 h 157166"/>
                        <a:gd name="connsiteX91" fmla="*/ 309562 w 459581"/>
                        <a:gd name="connsiteY91" fmla="*/ 108817 h 157166"/>
                        <a:gd name="connsiteX92" fmla="*/ 323850 w 459581"/>
                        <a:gd name="connsiteY92" fmla="*/ 94530 h 157166"/>
                        <a:gd name="connsiteX93" fmla="*/ 347662 w 459581"/>
                        <a:gd name="connsiteY93" fmla="*/ 65955 h 157166"/>
                        <a:gd name="connsiteX94" fmla="*/ 357187 w 459581"/>
                        <a:gd name="connsiteY94" fmla="*/ 54048 h 157166"/>
                        <a:gd name="connsiteX95" fmla="*/ 373856 w 459581"/>
                        <a:gd name="connsiteY95" fmla="*/ 39761 h 157166"/>
                        <a:gd name="connsiteX96" fmla="*/ 390525 w 459581"/>
                        <a:gd name="connsiteY96" fmla="*/ 23092 h 157166"/>
                        <a:gd name="connsiteX97" fmla="*/ 371475 w 459581"/>
                        <a:gd name="connsiteY97" fmla="*/ 61192 h 157166"/>
                        <a:gd name="connsiteX98" fmla="*/ 359569 w 459581"/>
                        <a:gd name="connsiteY98" fmla="*/ 73098 h 157166"/>
                        <a:gd name="connsiteX99" fmla="*/ 345281 w 459581"/>
                        <a:gd name="connsiteY99" fmla="*/ 96911 h 157166"/>
                        <a:gd name="connsiteX100" fmla="*/ 328612 w 459581"/>
                        <a:gd name="connsiteY100" fmla="*/ 113580 h 157166"/>
                        <a:gd name="connsiteX101" fmla="*/ 314325 w 459581"/>
                        <a:gd name="connsiteY101" fmla="*/ 135011 h 157166"/>
                        <a:gd name="connsiteX102" fmla="*/ 302419 w 459581"/>
                        <a:gd name="connsiteY102" fmla="*/ 149298 h 157166"/>
                        <a:gd name="connsiteX103" fmla="*/ 297656 w 459581"/>
                        <a:gd name="connsiteY103" fmla="*/ 156442 h 157166"/>
                        <a:gd name="connsiteX104" fmla="*/ 307181 w 459581"/>
                        <a:gd name="connsiteY104" fmla="*/ 149298 h 157166"/>
                        <a:gd name="connsiteX105" fmla="*/ 330994 w 459581"/>
                        <a:gd name="connsiteY105" fmla="*/ 123105 h 157166"/>
                        <a:gd name="connsiteX106" fmla="*/ 366712 w 459581"/>
                        <a:gd name="connsiteY106" fmla="*/ 85005 h 157166"/>
                        <a:gd name="connsiteX107" fmla="*/ 400050 w 459581"/>
                        <a:gd name="connsiteY107" fmla="*/ 56430 h 157166"/>
                        <a:gd name="connsiteX108" fmla="*/ 411956 w 459581"/>
                        <a:gd name="connsiteY108" fmla="*/ 39761 h 157166"/>
                        <a:gd name="connsiteX109" fmla="*/ 397669 w 459581"/>
                        <a:gd name="connsiteY109" fmla="*/ 63573 h 157166"/>
                        <a:gd name="connsiteX110" fmla="*/ 381000 w 459581"/>
                        <a:gd name="connsiteY110" fmla="*/ 99292 h 157166"/>
                        <a:gd name="connsiteX111" fmla="*/ 359569 w 459581"/>
                        <a:gd name="connsiteY111" fmla="*/ 125486 h 157166"/>
                        <a:gd name="connsiteX112" fmla="*/ 345281 w 459581"/>
                        <a:gd name="connsiteY112" fmla="*/ 142155 h 157166"/>
                        <a:gd name="connsiteX113" fmla="*/ 340519 w 459581"/>
                        <a:gd name="connsiteY113" fmla="*/ 149298 h 157166"/>
                        <a:gd name="connsiteX114" fmla="*/ 352425 w 459581"/>
                        <a:gd name="connsiteY114" fmla="*/ 142155 h 157166"/>
                        <a:gd name="connsiteX115" fmla="*/ 378619 w 459581"/>
                        <a:gd name="connsiteY115" fmla="*/ 118342 h 157166"/>
                        <a:gd name="connsiteX116" fmla="*/ 409575 w 459581"/>
                        <a:gd name="connsiteY116" fmla="*/ 87386 h 157166"/>
                        <a:gd name="connsiteX117" fmla="*/ 421481 w 459581"/>
                        <a:gd name="connsiteY117" fmla="*/ 75480 h 157166"/>
                        <a:gd name="connsiteX118" fmla="*/ 435769 w 459581"/>
                        <a:gd name="connsiteY118" fmla="*/ 65955 h 157166"/>
                        <a:gd name="connsiteX119" fmla="*/ 440531 w 459581"/>
                        <a:gd name="connsiteY119" fmla="*/ 58811 h 157166"/>
                        <a:gd name="connsiteX120" fmla="*/ 431006 w 459581"/>
                        <a:gd name="connsiteY120" fmla="*/ 82623 h 157166"/>
                        <a:gd name="connsiteX121" fmla="*/ 426244 w 459581"/>
                        <a:gd name="connsiteY121" fmla="*/ 94530 h 157166"/>
                        <a:gd name="connsiteX122" fmla="*/ 419100 w 459581"/>
                        <a:gd name="connsiteY122" fmla="*/ 106436 h 157166"/>
                        <a:gd name="connsiteX123" fmla="*/ 414337 w 459581"/>
                        <a:gd name="connsiteY123" fmla="*/ 118342 h 157166"/>
                        <a:gd name="connsiteX124" fmla="*/ 404812 w 459581"/>
                        <a:gd name="connsiteY124" fmla="*/ 127867 h 157166"/>
                        <a:gd name="connsiteX125" fmla="*/ 392906 w 459581"/>
                        <a:gd name="connsiteY125" fmla="*/ 146917 h 157166"/>
                        <a:gd name="connsiteX126" fmla="*/ 402431 w 459581"/>
                        <a:gd name="connsiteY126" fmla="*/ 142155 h 157166"/>
                        <a:gd name="connsiteX127" fmla="*/ 440531 w 459581"/>
                        <a:gd name="connsiteY127" fmla="*/ 111198 h 157166"/>
                        <a:gd name="connsiteX128" fmla="*/ 450056 w 459581"/>
                        <a:gd name="connsiteY128" fmla="*/ 99292 h 157166"/>
                        <a:gd name="connsiteX129" fmla="*/ 457200 w 459581"/>
                        <a:gd name="connsiteY129" fmla="*/ 92148 h 157166"/>
                        <a:gd name="connsiteX130" fmla="*/ 459581 w 459581"/>
                        <a:gd name="connsiteY130" fmla="*/ 85005 h 157166"/>
                        <a:gd name="connsiteX131" fmla="*/ 457200 w 459581"/>
                        <a:gd name="connsiteY131" fmla="*/ 94530 h 157166"/>
                        <a:gd name="connsiteX132" fmla="*/ 452437 w 459581"/>
                        <a:gd name="connsiteY132" fmla="*/ 101673 h 157166"/>
                        <a:gd name="connsiteX133" fmla="*/ 447675 w 459581"/>
                        <a:gd name="connsiteY133" fmla="*/ 118342 h 157166"/>
                        <a:gd name="connsiteX134" fmla="*/ 442912 w 459581"/>
                        <a:gd name="connsiteY134" fmla="*/ 125486 h 157166"/>
                        <a:gd name="connsiteX135" fmla="*/ 433387 w 459581"/>
                        <a:gd name="connsiteY135" fmla="*/ 146917 h 157166"/>
                        <a:gd name="connsiteX136" fmla="*/ 431006 w 459581"/>
                        <a:gd name="connsiteY136" fmla="*/ 156442 h 157166"/>
                        <a:gd name="connsiteX137" fmla="*/ 440531 w 459581"/>
                        <a:gd name="connsiteY137" fmla="*/ 154061 h 157166"/>
                        <a:gd name="connsiteX138" fmla="*/ 450056 w 459581"/>
                        <a:gd name="connsiteY138" fmla="*/ 146917 h 157166"/>
                        <a:gd name="connsiteX139" fmla="*/ 459581 w 459581"/>
                        <a:gd name="connsiteY139" fmla="*/ 142155 h 1571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</a:cxnLst>
                      <a:rect l="l" t="t" r="r" b="b"/>
                      <a:pathLst>
                        <a:path w="459581" h="157166">
                          <a:moveTo>
                            <a:pt x="23812" y="34998"/>
                          </a:moveTo>
                          <a:cubicBezTo>
                            <a:pt x="5356" y="78067"/>
                            <a:pt x="28599" y="26621"/>
                            <a:pt x="7144" y="65955"/>
                          </a:cubicBezTo>
                          <a:cubicBezTo>
                            <a:pt x="5097" y="69708"/>
                            <a:pt x="1344" y="73714"/>
                            <a:pt x="2381" y="77861"/>
                          </a:cubicBezTo>
                          <a:cubicBezTo>
                            <a:pt x="2990" y="80296"/>
                            <a:pt x="7144" y="76274"/>
                            <a:pt x="9525" y="75480"/>
                          </a:cubicBezTo>
                          <a:cubicBezTo>
                            <a:pt x="15081" y="70717"/>
                            <a:pt x="21019" y="66367"/>
                            <a:pt x="26194" y="61192"/>
                          </a:cubicBezTo>
                          <a:cubicBezTo>
                            <a:pt x="31369" y="56017"/>
                            <a:pt x="35087" y="49468"/>
                            <a:pt x="40481" y="44523"/>
                          </a:cubicBezTo>
                          <a:cubicBezTo>
                            <a:pt x="50129" y="35679"/>
                            <a:pt x="56726" y="35316"/>
                            <a:pt x="66675" y="27855"/>
                          </a:cubicBezTo>
                          <a:cubicBezTo>
                            <a:pt x="69369" y="25834"/>
                            <a:pt x="71262" y="22903"/>
                            <a:pt x="73819" y="20711"/>
                          </a:cubicBezTo>
                          <a:cubicBezTo>
                            <a:pt x="78989" y="16280"/>
                            <a:pt x="84833" y="12575"/>
                            <a:pt x="90487" y="8805"/>
                          </a:cubicBezTo>
                          <a:cubicBezTo>
                            <a:pt x="72970" y="49682"/>
                            <a:pt x="94160" y="4325"/>
                            <a:pt x="73819" y="37380"/>
                          </a:cubicBezTo>
                          <a:cubicBezTo>
                            <a:pt x="70098" y="43426"/>
                            <a:pt x="68151" y="50469"/>
                            <a:pt x="64294" y="56430"/>
                          </a:cubicBezTo>
                          <a:cubicBezTo>
                            <a:pt x="59377" y="64028"/>
                            <a:pt x="52115" y="70003"/>
                            <a:pt x="47625" y="77861"/>
                          </a:cubicBezTo>
                          <a:cubicBezTo>
                            <a:pt x="39483" y="92111"/>
                            <a:pt x="32399" y="105687"/>
                            <a:pt x="21431" y="118342"/>
                          </a:cubicBezTo>
                          <a:cubicBezTo>
                            <a:pt x="17371" y="123027"/>
                            <a:pt x="11906" y="126279"/>
                            <a:pt x="7144" y="130248"/>
                          </a:cubicBezTo>
                          <a:cubicBezTo>
                            <a:pt x="4763" y="135804"/>
                            <a:pt x="0" y="140872"/>
                            <a:pt x="0" y="146917"/>
                          </a:cubicBezTo>
                          <a:cubicBezTo>
                            <a:pt x="0" y="151545"/>
                            <a:pt x="3871" y="138284"/>
                            <a:pt x="7144" y="135011"/>
                          </a:cubicBezTo>
                          <a:cubicBezTo>
                            <a:pt x="11972" y="130183"/>
                            <a:pt x="18737" y="127673"/>
                            <a:pt x="23812" y="123105"/>
                          </a:cubicBezTo>
                          <a:cubicBezTo>
                            <a:pt x="26762" y="120450"/>
                            <a:pt x="28319" y="116546"/>
                            <a:pt x="30956" y="113580"/>
                          </a:cubicBezTo>
                          <a:cubicBezTo>
                            <a:pt x="34685" y="109385"/>
                            <a:pt x="39069" y="105810"/>
                            <a:pt x="42862" y="101673"/>
                          </a:cubicBezTo>
                          <a:cubicBezTo>
                            <a:pt x="78417" y="62887"/>
                            <a:pt x="34631" y="107524"/>
                            <a:pt x="73819" y="68336"/>
                          </a:cubicBezTo>
                          <a:cubicBezTo>
                            <a:pt x="87749" y="54406"/>
                            <a:pt x="81055" y="59543"/>
                            <a:pt x="92869" y="51667"/>
                          </a:cubicBezTo>
                          <a:cubicBezTo>
                            <a:pt x="100867" y="67665"/>
                            <a:pt x="98023" y="55084"/>
                            <a:pt x="92869" y="68336"/>
                          </a:cubicBezTo>
                          <a:cubicBezTo>
                            <a:pt x="88320" y="80033"/>
                            <a:pt x="87924" y="93612"/>
                            <a:pt x="80962" y="104055"/>
                          </a:cubicBezTo>
                          <a:cubicBezTo>
                            <a:pt x="79375" y="106436"/>
                            <a:pt x="77917" y="108909"/>
                            <a:pt x="76200" y="111198"/>
                          </a:cubicBezTo>
                          <a:cubicBezTo>
                            <a:pt x="59221" y="133838"/>
                            <a:pt x="72685" y="114092"/>
                            <a:pt x="61912" y="130248"/>
                          </a:cubicBezTo>
                          <a:cubicBezTo>
                            <a:pt x="61118" y="134217"/>
                            <a:pt x="56060" y="144237"/>
                            <a:pt x="59531" y="142155"/>
                          </a:cubicBezTo>
                          <a:cubicBezTo>
                            <a:pt x="66338" y="138072"/>
                            <a:pt x="68455" y="128956"/>
                            <a:pt x="73819" y="123105"/>
                          </a:cubicBezTo>
                          <a:cubicBezTo>
                            <a:pt x="77253" y="119358"/>
                            <a:pt x="82049" y="117089"/>
                            <a:pt x="85725" y="113580"/>
                          </a:cubicBezTo>
                          <a:cubicBezTo>
                            <a:pt x="99529" y="100403"/>
                            <a:pt x="110328" y="83683"/>
                            <a:pt x="126206" y="73098"/>
                          </a:cubicBezTo>
                          <a:cubicBezTo>
                            <a:pt x="143204" y="61766"/>
                            <a:pt x="147760" y="59722"/>
                            <a:pt x="164306" y="42142"/>
                          </a:cubicBezTo>
                          <a:cubicBezTo>
                            <a:pt x="199530" y="4716"/>
                            <a:pt x="160943" y="37213"/>
                            <a:pt x="190500" y="13567"/>
                          </a:cubicBezTo>
                          <a:cubicBezTo>
                            <a:pt x="188912" y="17536"/>
                            <a:pt x="187649" y="21650"/>
                            <a:pt x="185737" y="25473"/>
                          </a:cubicBezTo>
                          <a:cubicBezTo>
                            <a:pt x="184457" y="28033"/>
                            <a:pt x="182447" y="30163"/>
                            <a:pt x="180975" y="32617"/>
                          </a:cubicBezTo>
                          <a:cubicBezTo>
                            <a:pt x="177683" y="38105"/>
                            <a:pt x="174514" y="43668"/>
                            <a:pt x="171450" y="49286"/>
                          </a:cubicBezTo>
                          <a:cubicBezTo>
                            <a:pt x="169750" y="52402"/>
                            <a:pt x="168723" y="55903"/>
                            <a:pt x="166687" y="58811"/>
                          </a:cubicBezTo>
                          <a:cubicBezTo>
                            <a:pt x="157106" y="72497"/>
                            <a:pt x="156625" y="71715"/>
                            <a:pt x="145256" y="80242"/>
                          </a:cubicBezTo>
                          <a:cubicBezTo>
                            <a:pt x="124315" y="113749"/>
                            <a:pt x="144127" y="86134"/>
                            <a:pt x="114300" y="115961"/>
                          </a:cubicBezTo>
                          <a:cubicBezTo>
                            <a:pt x="109917" y="120344"/>
                            <a:pt x="102394" y="124049"/>
                            <a:pt x="102394" y="130248"/>
                          </a:cubicBezTo>
                          <a:cubicBezTo>
                            <a:pt x="102394" y="135861"/>
                            <a:pt x="109917" y="121848"/>
                            <a:pt x="114300" y="118342"/>
                          </a:cubicBezTo>
                          <a:cubicBezTo>
                            <a:pt x="130175" y="105642"/>
                            <a:pt x="147550" y="94617"/>
                            <a:pt x="161925" y="80242"/>
                          </a:cubicBezTo>
                          <a:cubicBezTo>
                            <a:pt x="222590" y="19577"/>
                            <a:pt x="165720" y="73315"/>
                            <a:pt x="207169" y="39761"/>
                          </a:cubicBezTo>
                          <a:cubicBezTo>
                            <a:pt x="218545" y="30552"/>
                            <a:pt x="230157" y="21535"/>
                            <a:pt x="240506" y="11186"/>
                          </a:cubicBezTo>
                          <a:cubicBezTo>
                            <a:pt x="242887" y="8805"/>
                            <a:pt x="244848" y="5910"/>
                            <a:pt x="247650" y="4042"/>
                          </a:cubicBezTo>
                          <a:cubicBezTo>
                            <a:pt x="249739" y="2650"/>
                            <a:pt x="252413" y="2455"/>
                            <a:pt x="254794" y="1661"/>
                          </a:cubicBezTo>
                          <a:cubicBezTo>
                            <a:pt x="224053" y="40087"/>
                            <a:pt x="269471" y="-17946"/>
                            <a:pt x="235744" y="30236"/>
                          </a:cubicBezTo>
                          <a:cubicBezTo>
                            <a:pt x="233813" y="32995"/>
                            <a:pt x="230668" y="34722"/>
                            <a:pt x="228600" y="37380"/>
                          </a:cubicBezTo>
                          <a:cubicBezTo>
                            <a:pt x="221013" y="47135"/>
                            <a:pt x="219639" y="52520"/>
                            <a:pt x="211931" y="61192"/>
                          </a:cubicBezTo>
                          <a:cubicBezTo>
                            <a:pt x="208202" y="65387"/>
                            <a:pt x="203800" y="68945"/>
                            <a:pt x="200025" y="73098"/>
                          </a:cubicBezTo>
                          <a:cubicBezTo>
                            <a:pt x="156618" y="120848"/>
                            <a:pt x="212615" y="59743"/>
                            <a:pt x="180975" y="99292"/>
                          </a:cubicBezTo>
                          <a:cubicBezTo>
                            <a:pt x="177469" y="103675"/>
                            <a:pt x="172765" y="106974"/>
                            <a:pt x="169069" y="111198"/>
                          </a:cubicBezTo>
                          <a:cubicBezTo>
                            <a:pt x="167184" y="113352"/>
                            <a:pt x="162282" y="120366"/>
                            <a:pt x="164306" y="118342"/>
                          </a:cubicBezTo>
                          <a:cubicBezTo>
                            <a:pt x="167112" y="115536"/>
                            <a:pt x="168644" y="111623"/>
                            <a:pt x="171450" y="108817"/>
                          </a:cubicBezTo>
                          <a:cubicBezTo>
                            <a:pt x="175044" y="105223"/>
                            <a:pt x="179557" y="102669"/>
                            <a:pt x="183356" y="99292"/>
                          </a:cubicBezTo>
                          <a:cubicBezTo>
                            <a:pt x="205359" y="79733"/>
                            <a:pt x="177569" y="100608"/>
                            <a:pt x="209550" y="75480"/>
                          </a:cubicBezTo>
                          <a:cubicBezTo>
                            <a:pt x="249193" y="44332"/>
                            <a:pt x="198696" y="85594"/>
                            <a:pt x="252412" y="51667"/>
                          </a:cubicBezTo>
                          <a:cubicBezTo>
                            <a:pt x="259546" y="47161"/>
                            <a:pt x="264774" y="40142"/>
                            <a:pt x="271462" y="34998"/>
                          </a:cubicBezTo>
                          <a:cubicBezTo>
                            <a:pt x="275131" y="32176"/>
                            <a:pt x="279444" y="30308"/>
                            <a:pt x="283369" y="27855"/>
                          </a:cubicBezTo>
                          <a:cubicBezTo>
                            <a:pt x="285796" y="26338"/>
                            <a:pt x="288131" y="24680"/>
                            <a:pt x="290512" y="23092"/>
                          </a:cubicBezTo>
                          <a:cubicBezTo>
                            <a:pt x="285863" y="32390"/>
                            <a:pt x="283409" y="38285"/>
                            <a:pt x="276225" y="46905"/>
                          </a:cubicBezTo>
                          <a:cubicBezTo>
                            <a:pt x="271913" y="52079"/>
                            <a:pt x="266971" y="56717"/>
                            <a:pt x="261937" y="61192"/>
                          </a:cubicBezTo>
                          <a:cubicBezTo>
                            <a:pt x="259798" y="63093"/>
                            <a:pt x="256818" y="63931"/>
                            <a:pt x="254794" y="65955"/>
                          </a:cubicBezTo>
                          <a:cubicBezTo>
                            <a:pt x="247243" y="73506"/>
                            <a:pt x="239643" y="81131"/>
                            <a:pt x="233362" y="89767"/>
                          </a:cubicBezTo>
                          <a:cubicBezTo>
                            <a:pt x="226876" y="98685"/>
                            <a:pt x="223103" y="109369"/>
                            <a:pt x="216694" y="118342"/>
                          </a:cubicBezTo>
                          <a:cubicBezTo>
                            <a:pt x="215030" y="120671"/>
                            <a:pt x="211574" y="121081"/>
                            <a:pt x="209550" y="123105"/>
                          </a:cubicBezTo>
                          <a:cubicBezTo>
                            <a:pt x="201999" y="130656"/>
                            <a:pt x="195017" y="138765"/>
                            <a:pt x="188119" y="146917"/>
                          </a:cubicBezTo>
                          <a:cubicBezTo>
                            <a:pt x="186270" y="149102"/>
                            <a:pt x="183356" y="151199"/>
                            <a:pt x="183356" y="154061"/>
                          </a:cubicBezTo>
                          <a:cubicBezTo>
                            <a:pt x="183356" y="156306"/>
                            <a:pt x="186658" y="151003"/>
                            <a:pt x="188119" y="149298"/>
                          </a:cubicBezTo>
                          <a:cubicBezTo>
                            <a:pt x="196188" y="139884"/>
                            <a:pt x="201842" y="127929"/>
                            <a:pt x="211931" y="120723"/>
                          </a:cubicBezTo>
                          <a:cubicBezTo>
                            <a:pt x="243748" y="97997"/>
                            <a:pt x="213747" y="121289"/>
                            <a:pt x="247650" y="87386"/>
                          </a:cubicBezTo>
                          <a:cubicBezTo>
                            <a:pt x="251244" y="83792"/>
                            <a:pt x="255821" y="81308"/>
                            <a:pt x="259556" y="77861"/>
                          </a:cubicBezTo>
                          <a:cubicBezTo>
                            <a:pt x="266155" y="71770"/>
                            <a:pt x="272565" y="65456"/>
                            <a:pt x="278606" y="58811"/>
                          </a:cubicBezTo>
                          <a:cubicBezTo>
                            <a:pt x="280765" y="56437"/>
                            <a:pt x="290260" y="40182"/>
                            <a:pt x="290512" y="39761"/>
                          </a:cubicBezTo>
                          <a:cubicBezTo>
                            <a:pt x="289718" y="45317"/>
                            <a:pt x="290146" y="51191"/>
                            <a:pt x="288131" y="56430"/>
                          </a:cubicBezTo>
                          <a:cubicBezTo>
                            <a:pt x="286076" y="61772"/>
                            <a:pt x="281606" y="65842"/>
                            <a:pt x="278606" y="70717"/>
                          </a:cubicBezTo>
                          <a:cubicBezTo>
                            <a:pt x="275252" y="76167"/>
                            <a:pt x="272093" y="81739"/>
                            <a:pt x="269081" y="87386"/>
                          </a:cubicBezTo>
                          <a:cubicBezTo>
                            <a:pt x="265740" y="93650"/>
                            <a:pt x="262922" y="100185"/>
                            <a:pt x="259556" y="106436"/>
                          </a:cubicBezTo>
                          <a:cubicBezTo>
                            <a:pt x="257362" y="110511"/>
                            <a:pt x="254482" y="114202"/>
                            <a:pt x="252412" y="118342"/>
                          </a:cubicBezTo>
                          <a:cubicBezTo>
                            <a:pt x="239201" y="144765"/>
                            <a:pt x="252464" y="126017"/>
                            <a:pt x="235744" y="146917"/>
                          </a:cubicBezTo>
                          <a:cubicBezTo>
                            <a:pt x="234950" y="149298"/>
                            <a:pt x="231319" y="155520"/>
                            <a:pt x="233362" y="154061"/>
                          </a:cubicBezTo>
                          <a:cubicBezTo>
                            <a:pt x="243291" y="146969"/>
                            <a:pt x="260674" y="124928"/>
                            <a:pt x="269081" y="115961"/>
                          </a:cubicBezTo>
                          <a:cubicBezTo>
                            <a:pt x="275223" y="109410"/>
                            <a:pt x="281503" y="102971"/>
                            <a:pt x="288131" y="96911"/>
                          </a:cubicBezTo>
                          <a:cubicBezTo>
                            <a:pt x="309293" y="77563"/>
                            <a:pt x="335221" y="62701"/>
                            <a:pt x="352425" y="39761"/>
                          </a:cubicBezTo>
                          <a:cubicBezTo>
                            <a:pt x="357187" y="33411"/>
                            <a:pt x="361485" y="26685"/>
                            <a:pt x="366712" y="20711"/>
                          </a:cubicBezTo>
                          <a:cubicBezTo>
                            <a:pt x="372625" y="13953"/>
                            <a:pt x="390743" y="-5811"/>
                            <a:pt x="385762" y="1661"/>
                          </a:cubicBezTo>
                          <a:lnTo>
                            <a:pt x="366712" y="30236"/>
                          </a:lnTo>
                          <a:cubicBezTo>
                            <a:pt x="363537" y="34998"/>
                            <a:pt x="360131" y="39615"/>
                            <a:pt x="357187" y="44523"/>
                          </a:cubicBezTo>
                          <a:cubicBezTo>
                            <a:pt x="354806" y="48492"/>
                            <a:pt x="352698" y="52638"/>
                            <a:pt x="350044" y="56430"/>
                          </a:cubicBezTo>
                          <a:cubicBezTo>
                            <a:pt x="347130" y="60594"/>
                            <a:pt x="343473" y="64200"/>
                            <a:pt x="340519" y="68336"/>
                          </a:cubicBezTo>
                          <a:cubicBezTo>
                            <a:pt x="335529" y="75322"/>
                            <a:pt x="332302" y="83696"/>
                            <a:pt x="326231" y="89767"/>
                          </a:cubicBezTo>
                          <a:cubicBezTo>
                            <a:pt x="301204" y="114794"/>
                            <a:pt x="331621" y="82837"/>
                            <a:pt x="309562" y="111198"/>
                          </a:cubicBezTo>
                          <a:cubicBezTo>
                            <a:pt x="306805" y="114742"/>
                            <a:pt x="300037" y="125213"/>
                            <a:pt x="300037" y="120723"/>
                          </a:cubicBezTo>
                          <a:cubicBezTo>
                            <a:pt x="300037" y="115641"/>
                            <a:pt x="306143" y="112578"/>
                            <a:pt x="309562" y="108817"/>
                          </a:cubicBezTo>
                          <a:cubicBezTo>
                            <a:pt x="314093" y="103833"/>
                            <a:pt x="319375" y="99564"/>
                            <a:pt x="323850" y="94530"/>
                          </a:cubicBezTo>
                          <a:cubicBezTo>
                            <a:pt x="332087" y="85263"/>
                            <a:pt x="339780" y="75526"/>
                            <a:pt x="347662" y="65955"/>
                          </a:cubicBezTo>
                          <a:cubicBezTo>
                            <a:pt x="350893" y="62031"/>
                            <a:pt x="353328" y="57356"/>
                            <a:pt x="357187" y="54048"/>
                          </a:cubicBezTo>
                          <a:cubicBezTo>
                            <a:pt x="362743" y="49286"/>
                            <a:pt x="368493" y="44740"/>
                            <a:pt x="373856" y="39761"/>
                          </a:cubicBezTo>
                          <a:cubicBezTo>
                            <a:pt x="379614" y="34414"/>
                            <a:pt x="390525" y="23092"/>
                            <a:pt x="390525" y="23092"/>
                          </a:cubicBezTo>
                          <a:cubicBezTo>
                            <a:pt x="386077" y="36437"/>
                            <a:pt x="381682" y="50985"/>
                            <a:pt x="371475" y="61192"/>
                          </a:cubicBezTo>
                          <a:cubicBezTo>
                            <a:pt x="367506" y="65161"/>
                            <a:pt x="362888" y="68572"/>
                            <a:pt x="359569" y="73098"/>
                          </a:cubicBezTo>
                          <a:cubicBezTo>
                            <a:pt x="354095" y="80563"/>
                            <a:pt x="350904" y="89558"/>
                            <a:pt x="345281" y="96911"/>
                          </a:cubicBezTo>
                          <a:cubicBezTo>
                            <a:pt x="340508" y="103153"/>
                            <a:pt x="333567" y="107481"/>
                            <a:pt x="328612" y="113580"/>
                          </a:cubicBezTo>
                          <a:cubicBezTo>
                            <a:pt x="323198" y="120243"/>
                            <a:pt x="319402" y="128088"/>
                            <a:pt x="314325" y="135011"/>
                          </a:cubicBezTo>
                          <a:cubicBezTo>
                            <a:pt x="310659" y="140010"/>
                            <a:pt x="306225" y="144405"/>
                            <a:pt x="302419" y="149298"/>
                          </a:cubicBezTo>
                          <a:cubicBezTo>
                            <a:pt x="300662" y="151557"/>
                            <a:pt x="294794" y="156442"/>
                            <a:pt x="297656" y="156442"/>
                          </a:cubicBezTo>
                          <a:cubicBezTo>
                            <a:pt x="301625" y="156442"/>
                            <a:pt x="304244" y="151968"/>
                            <a:pt x="307181" y="149298"/>
                          </a:cubicBezTo>
                          <a:cubicBezTo>
                            <a:pt x="343711" y="116090"/>
                            <a:pt x="310521" y="145853"/>
                            <a:pt x="330994" y="123105"/>
                          </a:cubicBezTo>
                          <a:cubicBezTo>
                            <a:pt x="342639" y="110166"/>
                            <a:pt x="354403" y="97315"/>
                            <a:pt x="366712" y="85005"/>
                          </a:cubicBezTo>
                          <a:cubicBezTo>
                            <a:pt x="382773" y="68943"/>
                            <a:pt x="385958" y="66998"/>
                            <a:pt x="400050" y="56430"/>
                          </a:cubicBezTo>
                          <a:cubicBezTo>
                            <a:pt x="418625" y="27241"/>
                            <a:pt x="421348" y="20979"/>
                            <a:pt x="411956" y="39761"/>
                          </a:cubicBezTo>
                          <a:cubicBezTo>
                            <a:pt x="406593" y="61214"/>
                            <a:pt x="414470" y="35570"/>
                            <a:pt x="397669" y="63573"/>
                          </a:cubicBezTo>
                          <a:cubicBezTo>
                            <a:pt x="395152" y="67768"/>
                            <a:pt x="385394" y="93067"/>
                            <a:pt x="381000" y="99292"/>
                          </a:cubicBezTo>
                          <a:cubicBezTo>
                            <a:pt x="374494" y="108508"/>
                            <a:pt x="364615" y="115396"/>
                            <a:pt x="359569" y="125486"/>
                          </a:cubicBezTo>
                          <a:cubicBezTo>
                            <a:pt x="350266" y="144090"/>
                            <a:pt x="360737" y="126699"/>
                            <a:pt x="345281" y="142155"/>
                          </a:cubicBezTo>
                          <a:cubicBezTo>
                            <a:pt x="343258" y="144178"/>
                            <a:pt x="337657" y="149298"/>
                            <a:pt x="340519" y="149298"/>
                          </a:cubicBezTo>
                          <a:cubicBezTo>
                            <a:pt x="345147" y="149298"/>
                            <a:pt x="348456" y="144536"/>
                            <a:pt x="352425" y="142155"/>
                          </a:cubicBezTo>
                          <a:cubicBezTo>
                            <a:pt x="368345" y="120930"/>
                            <a:pt x="348368" y="145712"/>
                            <a:pt x="378619" y="118342"/>
                          </a:cubicBezTo>
                          <a:cubicBezTo>
                            <a:pt x="389440" y="108551"/>
                            <a:pt x="399256" y="97705"/>
                            <a:pt x="409575" y="87386"/>
                          </a:cubicBezTo>
                          <a:cubicBezTo>
                            <a:pt x="413544" y="83417"/>
                            <a:pt x="416811" y="78593"/>
                            <a:pt x="421481" y="75480"/>
                          </a:cubicBezTo>
                          <a:lnTo>
                            <a:pt x="435769" y="65955"/>
                          </a:lnTo>
                          <a:cubicBezTo>
                            <a:pt x="437356" y="63574"/>
                            <a:pt x="439251" y="56251"/>
                            <a:pt x="440531" y="58811"/>
                          </a:cubicBezTo>
                          <a:cubicBezTo>
                            <a:pt x="443670" y="65090"/>
                            <a:pt x="432882" y="78872"/>
                            <a:pt x="431006" y="82623"/>
                          </a:cubicBezTo>
                          <a:cubicBezTo>
                            <a:pt x="429094" y="86446"/>
                            <a:pt x="428156" y="90707"/>
                            <a:pt x="426244" y="94530"/>
                          </a:cubicBezTo>
                          <a:cubicBezTo>
                            <a:pt x="424174" y="98670"/>
                            <a:pt x="421170" y="102296"/>
                            <a:pt x="419100" y="106436"/>
                          </a:cubicBezTo>
                          <a:cubicBezTo>
                            <a:pt x="417188" y="110259"/>
                            <a:pt x="416708" y="114785"/>
                            <a:pt x="414337" y="118342"/>
                          </a:cubicBezTo>
                          <a:cubicBezTo>
                            <a:pt x="411846" y="122078"/>
                            <a:pt x="407734" y="124458"/>
                            <a:pt x="404812" y="127867"/>
                          </a:cubicBezTo>
                          <a:cubicBezTo>
                            <a:pt x="402863" y="130140"/>
                            <a:pt x="392821" y="146662"/>
                            <a:pt x="392906" y="146917"/>
                          </a:cubicBezTo>
                          <a:cubicBezTo>
                            <a:pt x="394028" y="150285"/>
                            <a:pt x="399477" y="144124"/>
                            <a:pt x="402431" y="142155"/>
                          </a:cubicBezTo>
                          <a:cubicBezTo>
                            <a:pt x="412952" y="135141"/>
                            <a:pt x="431749" y="119980"/>
                            <a:pt x="440531" y="111198"/>
                          </a:cubicBezTo>
                          <a:cubicBezTo>
                            <a:pt x="444125" y="107604"/>
                            <a:pt x="446709" y="103117"/>
                            <a:pt x="450056" y="99292"/>
                          </a:cubicBezTo>
                          <a:cubicBezTo>
                            <a:pt x="452274" y="96758"/>
                            <a:pt x="454819" y="94529"/>
                            <a:pt x="457200" y="92148"/>
                          </a:cubicBezTo>
                          <a:cubicBezTo>
                            <a:pt x="457994" y="89767"/>
                            <a:pt x="459581" y="82495"/>
                            <a:pt x="459581" y="85005"/>
                          </a:cubicBezTo>
                          <a:cubicBezTo>
                            <a:pt x="459581" y="88278"/>
                            <a:pt x="458489" y="91522"/>
                            <a:pt x="457200" y="94530"/>
                          </a:cubicBezTo>
                          <a:cubicBezTo>
                            <a:pt x="456073" y="97160"/>
                            <a:pt x="454025" y="99292"/>
                            <a:pt x="452437" y="101673"/>
                          </a:cubicBezTo>
                          <a:cubicBezTo>
                            <a:pt x="450850" y="107229"/>
                            <a:pt x="449821" y="112977"/>
                            <a:pt x="447675" y="118342"/>
                          </a:cubicBezTo>
                          <a:cubicBezTo>
                            <a:pt x="446612" y="120999"/>
                            <a:pt x="444192" y="122926"/>
                            <a:pt x="442912" y="125486"/>
                          </a:cubicBezTo>
                          <a:cubicBezTo>
                            <a:pt x="439416" y="132478"/>
                            <a:pt x="436193" y="139621"/>
                            <a:pt x="433387" y="146917"/>
                          </a:cubicBezTo>
                          <a:cubicBezTo>
                            <a:pt x="432212" y="149972"/>
                            <a:pt x="428692" y="154128"/>
                            <a:pt x="431006" y="156442"/>
                          </a:cubicBezTo>
                          <a:cubicBezTo>
                            <a:pt x="433320" y="158756"/>
                            <a:pt x="437356" y="154855"/>
                            <a:pt x="440531" y="154061"/>
                          </a:cubicBezTo>
                          <a:cubicBezTo>
                            <a:pt x="443706" y="151680"/>
                            <a:pt x="446690" y="149020"/>
                            <a:pt x="450056" y="146917"/>
                          </a:cubicBezTo>
                          <a:cubicBezTo>
                            <a:pt x="453066" y="145036"/>
                            <a:pt x="459581" y="142155"/>
                            <a:pt x="459581" y="142155"/>
                          </a:cubicBez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F3090D46-4569-419E-B949-F8873E60427A}"/>
                </a:ext>
              </a:extLst>
            </p:cNvPr>
            <p:cNvSpPr/>
            <p:nvPr/>
          </p:nvSpPr>
          <p:spPr>
            <a:xfrm>
              <a:off x="6597685" y="2070849"/>
              <a:ext cx="459581" cy="157166"/>
            </a:xfrm>
            <a:custGeom>
              <a:avLst/>
              <a:gdLst>
                <a:gd name="connsiteX0" fmla="*/ 23812 w 459581"/>
                <a:gd name="connsiteY0" fmla="*/ 34998 h 157166"/>
                <a:gd name="connsiteX1" fmla="*/ 7144 w 459581"/>
                <a:gd name="connsiteY1" fmla="*/ 65955 h 157166"/>
                <a:gd name="connsiteX2" fmla="*/ 2381 w 459581"/>
                <a:gd name="connsiteY2" fmla="*/ 77861 h 157166"/>
                <a:gd name="connsiteX3" fmla="*/ 9525 w 459581"/>
                <a:gd name="connsiteY3" fmla="*/ 75480 h 157166"/>
                <a:gd name="connsiteX4" fmla="*/ 26194 w 459581"/>
                <a:gd name="connsiteY4" fmla="*/ 61192 h 157166"/>
                <a:gd name="connsiteX5" fmla="*/ 40481 w 459581"/>
                <a:gd name="connsiteY5" fmla="*/ 44523 h 157166"/>
                <a:gd name="connsiteX6" fmla="*/ 66675 w 459581"/>
                <a:gd name="connsiteY6" fmla="*/ 27855 h 157166"/>
                <a:gd name="connsiteX7" fmla="*/ 73819 w 459581"/>
                <a:gd name="connsiteY7" fmla="*/ 20711 h 157166"/>
                <a:gd name="connsiteX8" fmla="*/ 90487 w 459581"/>
                <a:gd name="connsiteY8" fmla="*/ 8805 h 157166"/>
                <a:gd name="connsiteX9" fmla="*/ 73819 w 459581"/>
                <a:gd name="connsiteY9" fmla="*/ 37380 h 157166"/>
                <a:gd name="connsiteX10" fmla="*/ 64294 w 459581"/>
                <a:gd name="connsiteY10" fmla="*/ 56430 h 157166"/>
                <a:gd name="connsiteX11" fmla="*/ 47625 w 459581"/>
                <a:gd name="connsiteY11" fmla="*/ 77861 h 157166"/>
                <a:gd name="connsiteX12" fmla="*/ 21431 w 459581"/>
                <a:gd name="connsiteY12" fmla="*/ 118342 h 157166"/>
                <a:gd name="connsiteX13" fmla="*/ 7144 w 459581"/>
                <a:gd name="connsiteY13" fmla="*/ 130248 h 157166"/>
                <a:gd name="connsiteX14" fmla="*/ 0 w 459581"/>
                <a:gd name="connsiteY14" fmla="*/ 146917 h 157166"/>
                <a:gd name="connsiteX15" fmla="*/ 7144 w 459581"/>
                <a:gd name="connsiteY15" fmla="*/ 135011 h 157166"/>
                <a:gd name="connsiteX16" fmla="*/ 23812 w 459581"/>
                <a:gd name="connsiteY16" fmla="*/ 123105 h 157166"/>
                <a:gd name="connsiteX17" fmla="*/ 30956 w 459581"/>
                <a:gd name="connsiteY17" fmla="*/ 113580 h 157166"/>
                <a:gd name="connsiteX18" fmla="*/ 42862 w 459581"/>
                <a:gd name="connsiteY18" fmla="*/ 101673 h 157166"/>
                <a:gd name="connsiteX19" fmla="*/ 73819 w 459581"/>
                <a:gd name="connsiteY19" fmla="*/ 68336 h 157166"/>
                <a:gd name="connsiteX20" fmla="*/ 92869 w 459581"/>
                <a:gd name="connsiteY20" fmla="*/ 51667 h 157166"/>
                <a:gd name="connsiteX21" fmla="*/ 92869 w 459581"/>
                <a:gd name="connsiteY21" fmla="*/ 68336 h 157166"/>
                <a:gd name="connsiteX22" fmla="*/ 80962 w 459581"/>
                <a:gd name="connsiteY22" fmla="*/ 104055 h 157166"/>
                <a:gd name="connsiteX23" fmla="*/ 76200 w 459581"/>
                <a:gd name="connsiteY23" fmla="*/ 111198 h 157166"/>
                <a:gd name="connsiteX24" fmla="*/ 61912 w 459581"/>
                <a:gd name="connsiteY24" fmla="*/ 130248 h 157166"/>
                <a:gd name="connsiteX25" fmla="*/ 59531 w 459581"/>
                <a:gd name="connsiteY25" fmla="*/ 142155 h 157166"/>
                <a:gd name="connsiteX26" fmla="*/ 73819 w 459581"/>
                <a:gd name="connsiteY26" fmla="*/ 123105 h 157166"/>
                <a:gd name="connsiteX27" fmla="*/ 85725 w 459581"/>
                <a:gd name="connsiteY27" fmla="*/ 113580 h 157166"/>
                <a:gd name="connsiteX28" fmla="*/ 126206 w 459581"/>
                <a:gd name="connsiteY28" fmla="*/ 73098 h 157166"/>
                <a:gd name="connsiteX29" fmla="*/ 164306 w 459581"/>
                <a:gd name="connsiteY29" fmla="*/ 42142 h 157166"/>
                <a:gd name="connsiteX30" fmla="*/ 190500 w 459581"/>
                <a:gd name="connsiteY30" fmla="*/ 13567 h 157166"/>
                <a:gd name="connsiteX31" fmla="*/ 185737 w 459581"/>
                <a:gd name="connsiteY31" fmla="*/ 25473 h 157166"/>
                <a:gd name="connsiteX32" fmla="*/ 180975 w 459581"/>
                <a:gd name="connsiteY32" fmla="*/ 32617 h 157166"/>
                <a:gd name="connsiteX33" fmla="*/ 171450 w 459581"/>
                <a:gd name="connsiteY33" fmla="*/ 49286 h 157166"/>
                <a:gd name="connsiteX34" fmla="*/ 166687 w 459581"/>
                <a:gd name="connsiteY34" fmla="*/ 58811 h 157166"/>
                <a:gd name="connsiteX35" fmla="*/ 145256 w 459581"/>
                <a:gd name="connsiteY35" fmla="*/ 80242 h 157166"/>
                <a:gd name="connsiteX36" fmla="*/ 114300 w 459581"/>
                <a:gd name="connsiteY36" fmla="*/ 115961 h 157166"/>
                <a:gd name="connsiteX37" fmla="*/ 102394 w 459581"/>
                <a:gd name="connsiteY37" fmla="*/ 130248 h 157166"/>
                <a:gd name="connsiteX38" fmla="*/ 114300 w 459581"/>
                <a:gd name="connsiteY38" fmla="*/ 118342 h 157166"/>
                <a:gd name="connsiteX39" fmla="*/ 161925 w 459581"/>
                <a:gd name="connsiteY39" fmla="*/ 80242 h 157166"/>
                <a:gd name="connsiteX40" fmla="*/ 207169 w 459581"/>
                <a:gd name="connsiteY40" fmla="*/ 39761 h 157166"/>
                <a:gd name="connsiteX41" fmla="*/ 240506 w 459581"/>
                <a:gd name="connsiteY41" fmla="*/ 11186 h 157166"/>
                <a:gd name="connsiteX42" fmla="*/ 247650 w 459581"/>
                <a:gd name="connsiteY42" fmla="*/ 4042 h 157166"/>
                <a:gd name="connsiteX43" fmla="*/ 254794 w 459581"/>
                <a:gd name="connsiteY43" fmla="*/ 1661 h 157166"/>
                <a:gd name="connsiteX44" fmla="*/ 235744 w 459581"/>
                <a:gd name="connsiteY44" fmla="*/ 30236 h 157166"/>
                <a:gd name="connsiteX45" fmla="*/ 228600 w 459581"/>
                <a:gd name="connsiteY45" fmla="*/ 37380 h 157166"/>
                <a:gd name="connsiteX46" fmla="*/ 211931 w 459581"/>
                <a:gd name="connsiteY46" fmla="*/ 61192 h 157166"/>
                <a:gd name="connsiteX47" fmla="*/ 200025 w 459581"/>
                <a:gd name="connsiteY47" fmla="*/ 73098 h 157166"/>
                <a:gd name="connsiteX48" fmla="*/ 180975 w 459581"/>
                <a:gd name="connsiteY48" fmla="*/ 99292 h 157166"/>
                <a:gd name="connsiteX49" fmla="*/ 169069 w 459581"/>
                <a:gd name="connsiteY49" fmla="*/ 111198 h 157166"/>
                <a:gd name="connsiteX50" fmla="*/ 164306 w 459581"/>
                <a:gd name="connsiteY50" fmla="*/ 118342 h 157166"/>
                <a:gd name="connsiteX51" fmla="*/ 171450 w 459581"/>
                <a:gd name="connsiteY51" fmla="*/ 108817 h 157166"/>
                <a:gd name="connsiteX52" fmla="*/ 183356 w 459581"/>
                <a:gd name="connsiteY52" fmla="*/ 99292 h 157166"/>
                <a:gd name="connsiteX53" fmla="*/ 209550 w 459581"/>
                <a:gd name="connsiteY53" fmla="*/ 75480 h 157166"/>
                <a:gd name="connsiteX54" fmla="*/ 252412 w 459581"/>
                <a:gd name="connsiteY54" fmla="*/ 51667 h 157166"/>
                <a:gd name="connsiteX55" fmla="*/ 271462 w 459581"/>
                <a:gd name="connsiteY55" fmla="*/ 34998 h 157166"/>
                <a:gd name="connsiteX56" fmla="*/ 283369 w 459581"/>
                <a:gd name="connsiteY56" fmla="*/ 27855 h 157166"/>
                <a:gd name="connsiteX57" fmla="*/ 290512 w 459581"/>
                <a:gd name="connsiteY57" fmla="*/ 23092 h 157166"/>
                <a:gd name="connsiteX58" fmla="*/ 276225 w 459581"/>
                <a:gd name="connsiteY58" fmla="*/ 46905 h 157166"/>
                <a:gd name="connsiteX59" fmla="*/ 261937 w 459581"/>
                <a:gd name="connsiteY59" fmla="*/ 61192 h 157166"/>
                <a:gd name="connsiteX60" fmla="*/ 254794 w 459581"/>
                <a:gd name="connsiteY60" fmla="*/ 65955 h 157166"/>
                <a:gd name="connsiteX61" fmla="*/ 233362 w 459581"/>
                <a:gd name="connsiteY61" fmla="*/ 89767 h 157166"/>
                <a:gd name="connsiteX62" fmla="*/ 216694 w 459581"/>
                <a:gd name="connsiteY62" fmla="*/ 118342 h 157166"/>
                <a:gd name="connsiteX63" fmla="*/ 209550 w 459581"/>
                <a:gd name="connsiteY63" fmla="*/ 123105 h 157166"/>
                <a:gd name="connsiteX64" fmla="*/ 188119 w 459581"/>
                <a:gd name="connsiteY64" fmla="*/ 146917 h 157166"/>
                <a:gd name="connsiteX65" fmla="*/ 183356 w 459581"/>
                <a:gd name="connsiteY65" fmla="*/ 154061 h 157166"/>
                <a:gd name="connsiteX66" fmla="*/ 188119 w 459581"/>
                <a:gd name="connsiteY66" fmla="*/ 149298 h 157166"/>
                <a:gd name="connsiteX67" fmla="*/ 211931 w 459581"/>
                <a:gd name="connsiteY67" fmla="*/ 120723 h 157166"/>
                <a:gd name="connsiteX68" fmla="*/ 247650 w 459581"/>
                <a:gd name="connsiteY68" fmla="*/ 87386 h 157166"/>
                <a:gd name="connsiteX69" fmla="*/ 259556 w 459581"/>
                <a:gd name="connsiteY69" fmla="*/ 77861 h 157166"/>
                <a:gd name="connsiteX70" fmla="*/ 278606 w 459581"/>
                <a:gd name="connsiteY70" fmla="*/ 58811 h 157166"/>
                <a:gd name="connsiteX71" fmla="*/ 290512 w 459581"/>
                <a:gd name="connsiteY71" fmla="*/ 39761 h 157166"/>
                <a:gd name="connsiteX72" fmla="*/ 288131 w 459581"/>
                <a:gd name="connsiteY72" fmla="*/ 56430 h 157166"/>
                <a:gd name="connsiteX73" fmla="*/ 278606 w 459581"/>
                <a:gd name="connsiteY73" fmla="*/ 70717 h 157166"/>
                <a:gd name="connsiteX74" fmla="*/ 269081 w 459581"/>
                <a:gd name="connsiteY74" fmla="*/ 87386 h 157166"/>
                <a:gd name="connsiteX75" fmla="*/ 259556 w 459581"/>
                <a:gd name="connsiteY75" fmla="*/ 106436 h 157166"/>
                <a:gd name="connsiteX76" fmla="*/ 252412 w 459581"/>
                <a:gd name="connsiteY76" fmla="*/ 118342 h 157166"/>
                <a:gd name="connsiteX77" fmla="*/ 235744 w 459581"/>
                <a:gd name="connsiteY77" fmla="*/ 146917 h 157166"/>
                <a:gd name="connsiteX78" fmla="*/ 233362 w 459581"/>
                <a:gd name="connsiteY78" fmla="*/ 154061 h 157166"/>
                <a:gd name="connsiteX79" fmla="*/ 269081 w 459581"/>
                <a:gd name="connsiteY79" fmla="*/ 115961 h 157166"/>
                <a:gd name="connsiteX80" fmla="*/ 288131 w 459581"/>
                <a:gd name="connsiteY80" fmla="*/ 96911 h 157166"/>
                <a:gd name="connsiteX81" fmla="*/ 352425 w 459581"/>
                <a:gd name="connsiteY81" fmla="*/ 39761 h 157166"/>
                <a:gd name="connsiteX82" fmla="*/ 366712 w 459581"/>
                <a:gd name="connsiteY82" fmla="*/ 20711 h 157166"/>
                <a:gd name="connsiteX83" fmla="*/ 385762 w 459581"/>
                <a:gd name="connsiteY83" fmla="*/ 1661 h 157166"/>
                <a:gd name="connsiteX84" fmla="*/ 366712 w 459581"/>
                <a:gd name="connsiteY84" fmla="*/ 30236 h 157166"/>
                <a:gd name="connsiteX85" fmla="*/ 357187 w 459581"/>
                <a:gd name="connsiteY85" fmla="*/ 44523 h 157166"/>
                <a:gd name="connsiteX86" fmla="*/ 350044 w 459581"/>
                <a:gd name="connsiteY86" fmla="*/ 56430 h 157166"/>
                <a:gd name="connsiteX87" fmla="*/ 340519 w 459581"/>
                <a:gd name="connsiteY87" fmla="*/ 68336 h 157166"/>
                <a:gd name="connsiteX88" fmla="*/ 326231 w 459581"/>
                <a:gd name="connsiteY88" fmla="*/ 89767 h 157166"/>
                <a:gd name="connsiteX89" fmla="*/ 309562 w 459581"/>
                <a:gd name="connsiteY89" fmla="*/ 111198 h 157166"/>
                <a:gd name="connsiteX90" fmla="*/ 300037 w 459581"/>
                <a:gd name="connsiteY90" fmla="*/ 120723 h 157166"/>
                <a:gd name="connsiteX91" fmla="*/ 309562 w 459581"/>
                <a:gd name="connsiteY91" fmla="*/ 108817 h 157166"/>
                <a:gd name="connsiteX92" fmla="*/ 323850 w 459581"/>
                <a:gd name="connsiteY92" fmla="*/ 94530 h 157166"/>
                <a:gd name="connsiteX93" fmla="*/ 347662 w 459581"/>
                <a:gd name="connsiteY93" fmla="*/ 65955 h 157166"/>
                <a:gd name="connsiteX94" fmla="*/ 357187 w 459581"/>
                <a:gd name="connsiteY94" fmla="*/ 54048 h 157166"/>
                <a:gd name="connsiteX95" fmla="*/ 373856 w 459581"/>
                <a:gd name="connsiteY95" fmla="*/ 39761 h 157166"/>
                <a:gd name="connsiteX96" fmla="*/ 390525 w 459581"/>
                <a:gd name="connsiteY96" fmla="*/ 23092 h 157166"/>
                <a:gd name="connsiteX97" fmla="*/ 371475 w 459581"/>
                <a:gd name="connsiteY97" fmla="*/ 61192 h 157166"/>
                <a:gd name="connsiteX98" fmla="*/ 359569 w 459581"/>
                <a:gd name="connsiteY98" fmla="*/ 73098 h 157166"/>
                <a:gd name="connsiteX99" fmla="*/ 345281 w 459581"/>
                <a:gd name="connsiteY99" fmla="*/ 96911 h 157166"/>
                <a:gd name="connsiteX100" fmla="*/ 328612 w 459581"/>
                <a:gd name="connsiteY100" fmla="*/ 113580 h 157166"/>
                <a:gd name="connsiteX101" fmla="*/ 314325 w 459581"/>
                <a:gd name="connsiteY101" fmla="*/ 135011 h 157166"/>
                <a:gd name="connsiteX102" fmla="*/ 302419 w 459581"/>
                <a:gd name="connsiteY102" fmla="*/ 149298 h 157166"/>
                <a:gd name="connsiteX103" fmla="*/ 297656 w 459581"/>
                <a:gd name="connsiteY103" fmla="*/ 156442 h 157166"/>
                <a:gd name="connsiteX104" fmla="*/ 307181 w 459581"/>
                <a:gd name="connsiteY104" fmla="*/ 149298 h 157166"/>
                <a:gd name="connsiteX105" fmla="*/ 330994 w 459581"/>
                <a:gd name="connsiteY105" fmla="*/ 123105 h 157166"/>
                <a:gd name="connsiteX106" fmla="*/ 366712 w 459581"/>
                <a:gd name="connsiteY106" fmla="*/ 85005 h 157166"/>
                <a:gd name="connsiteX107" fmla="*/ 400050 w 459581"/>
                <a:gd name="connsiteY107" fmla="*/ 56430 h 157166"/>
                <a:gd name="connsiteX108" fmla="*/ 411956 w 459581"/>
                <a:gd name="connsiteY108" fmla="*/ 39761 h 157166"/>
                <a:gd name="connsiteX109" fmla="*/ 397669 w 459581"/>
                <a:gd name="connsiteY109" fmla="*/ 63573 h 157166"/>
                <a:gd name="connsiteX110" fmla="*/ 381000 w 459581"/>
                <a:gd name="connsiteY110" fmla="*/ 99292 h 157166"/>
                <a:gd name="connsiteX111" fmla="*/ 359569 w 459581"/>
                <a:gd name="connsiteY111" fmla="*/ 125486 h 157166"/>
                <a:gd name="connsiteX112" fmla="*/ 345281 w 459581"/>
                <a:gd name="connsiteY112" fmla="*/ 142155 h 157166"/>
                <a:gd name="connsiteX113" fmla="*/ 340519 w 459581"/>
                <a:gd name="connsiteY113" fmla="*/ 149298 h 157166"/>
                <a:gd name="connsiteX114" fmla="*/ 352425 w 459581"/>
                <a:gd name="connsiteY114" fmla="*/ 142155 h 157166"/>
                <a:gd name="connsiteX115" fmla="*/ 378619 w 459581"/>
                <a:gd name="connsiteY115" fmla="*/ 118342 h 157166"/>
                <a:gd name="connsiteX116" fmla="*/ 409575 w 459581"/>
                <a:gd name="connsiteY116" fmla="*/ 87386 h 157166"/>
                <a:gd name="connsiteX117" fmla="*/ 421481 w 459581"/>
                <a:gd name="connsiteY117" fmla="*/ 75480 h 157166"/>
                <a:gd name="connsiteX118" fmla="*/ 435769 w 459581"/>
                <a:gd name="connsiteY118" fmla="*/ 65955 h 157166"/>
                <a:gd name="connsiteX119" fmla="*/ 440531 w 459581"/>
                <a:gd name="connsiteY119" fmla="*/ 58811 h 157166"/>
                <a:gd name="connsiteX120" fmla="*/ 431006 w 459581"/>
                <a:gd name="connsiteY120" fmla="*/ 82623 h 157166"/>
                <a:gd name="connsiteX121" fmla="*/ 426244 w 459581"/>
                <a:gd name="connsiteY121" fmla="*/ 94530 h 157166"/>
                <a:gd name="connsiteX122" fmla="*/ 419100 w 459581"/>
                <a:gd name="connsiteY122" fmla="*/ 106436 h 157166"/>
                <a:gd name="connsiteX123" fmla="*/ 414337 w 459581"/>
                <a:gd name="connsiteY123" fmla="*/ 118342 h 157166"/>
                <a:gd name="connsiteX124" fmla="*/ 404812 w 459581"/>
                <a:gd name="connsiteY124" fmla="*/ 127867 h 157166"/>
                <a:gd name="connsiteX125" fmla="*/ 392906 w 459581"/>
                <a:gd name="connsiteY125" fmla="*/ 146917 h 157166"/>
                <a:gd name="connsiteX126" fmla="*/ 402431 w 459581"/>
                <a:gd name="connsiteY126" fmla="*/ 142155 h 157166"/>
                <a:gd name="connsiteX127" fmla="*/ 440531 w 459581"/>
                <a:gd name="connsiteY127" fmla="*/ 111198 h 157166"/>
                <a:gd name="connsiteX128" fmla="*/ 450056 w 459581"/>
                <a:gd name="connsiteY128" fmla="*/ 99292 h 157166"/>
                <a:gd name="connsiteX129" fmla="*/ 457200 w 459581"/>
                <a:gd name="connsiteY129" fmla="*/ 92148 h 157166"/>
                <a:gd name="connsiteX130" fmla="*/ 459581 w 459581"/>
                <a:gd name="connsiteY130" fmla="*/ 85005 h 157166"/>
                <a:gd name="connsiteX131" fmla="*/ 457200 w 459581"/>
                <a:gd name="connsiteY131" fmla="*/ 94530 h 157166"/>
                <a:gd name="connsiteX132" fmla="*/ 452437 w 459581"/>
                <a:gd name="connsiteY132" fmla="*/ 101673 h 157166"/>
                <a:gd name="connsiteX133" fmla="*/ 447675 w 459581"/>
                <a:gd name="connsiteY133" fmla="*/ 118342 h 157166"/>
                <a:gd name="connsiteX134" fmla="*/ 442912 w 459581"/>
                <a:gd name="connsiteY134" fmla="*/ 125486 h 157166"/>
                <a:gd name="connsiteX135" fmla="*/ 433387 w 459581"/>
                <a:gd name="connsiteY135" fmla="*/ 146917 h 157166"/>
                <a:gd name="connsiteX136" fmla="*/ 431006 w 459581"/>
                <a:gd name="connsiteY136" fmla="*/ 156442 h 157166"/>
                <a:gd name="connsiteX137" fmla="*/ 440531 w 459581"/>
                <a:gd name="connsiteY137" fmla="*/ 154061 h 157166"/>
                <a:gd name="connsiteX138" fmla="*/ 450056 w 459581"/>
                <a:gd name="connsiteY138" fmla="*/ 146917 h 157166"/>
                <a:gd name="connsiteX139" fmla="*/ 459581 w 459581"/>
                <a:gd name="connsiteY139" fmla="*/ 142155 h 15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459581" h="157166" extrusionOk="0">
                  <a:moveTo>
                    <a:pt x="23812" y="34998"/>
                  </a:moveTo>
                  <a:cubicBezTo>
                    <a:pt x="-5850" y="71155"/>
                    <a:pt x="23946" y="28367"/>
                    <a:pt x="7144" y="65955"/>
                  </a:cubicBezTo>
                  <a:cubicBezTo>
                    <a:pt x="5949" y="69887"/>
                    <a:pt x="1103" y="73722"/>
                    <a:pt x="2381" y="77861"/>
                  </a:cubicBezTo>
                  <a:cubicBezTo>
                    <a:pt x="2651" y="80627"/>
                    <a:pt x="7080" y="76626"/>
                    <a:pt x="9525" y="75480"/>
                  </a:cubicBezTo>
                  <a:cubicBezTo>
                    <a:pt x="14633" y="70472"/>
                    <a:pt x="21755" y="66719"/>
                    <a:pt x="26194" y="61192"/>
                  </a:cubicBezTo>
                  <a:cubicBezTo>
                    <a:pt x="31910" y="56081"/>
                    <a:pt x="35406" y="48812"/>
                    <a:pt x="40481" y="44523"/>
                  </a:cubicBezTo>
                  <a:cubicBezTo>
                    <a:pt x="49031" y="35511"/>
                    <a:pt x="55993" y="36006"/>
                    <a:pt x="66675" y="27855"/>
                  </a:cubicBezTo>
                  <a:cubicBezTo>
                    <a:pt x="69304" y="25210"/>
                    <a:pt x="71206" y="22981"/>
                    <a:pt x="73819" y="20711"/>
                  </a:cubicBezTo>
                  <a:cubicBezTo>
                    <a:pt x="80661" y="17216"/>
                    <a:pt x="85428" y="12718"/>
                    <a:pt x="90487" y="8805"/>
                  </a:cubicBezTo>
                  <a:cubicBezTo>
                    <a:pt x="69503" y="49121"/>
                    <a:pt x="100295" y="9343"/>
                    <a:pt x="73819" y="37380"/>
                  </a:cubicBezTo>
                  <a:cubicBezTo>
                    <a:pt x="70856" y="44555"/>
                    <a:pt x="68340" y="52424"/>
                    <a:pt x="64294" y="56430"/>
                  </a:cubicBezTo>
                  <a:cubicBezTo>
                    <a:pt x="60609" y="65926"/>
                    <a:pt x="53747" y="72002"/>
                    <a:pt x="47625" y="77861"/>
                  </a:cubicBezTo>
                  <a:cubicBezTo>
                    <a:pt x="41445" y="90393"/>
                    <a:pt x="33295" y="101472"/>
                    <a:pt x="21431" y="118342"/>
                  </a:cubicBezTo>
                  <a:cubicBezTo>
                    <a:pt x="15736" y="123295"/>
                    <a:pt x="10893" y="125580"/>
                    <a:pt x="7144" y="130248"/>
                  </a:cubicBezTo>
                  <a:cubicBezTo>
                    <a:pt x="4356" y="135775"/>
                    <a:pt x="-456" y="139942"/>
                    <a:pt x="0" y="146917"/>
                  </a:cubicBezTo>
                  <a:cubicBezTo>
                    <a:pt x="55" y="150803"/>
                    <a:pt x="3556" y="138468"/>
                    <a:pt x="7144" y="135011"/>
                  </a:cubicBezTo>
                  <a:cubicBezTo>
                    <a:pt x="11358" y="131281"/>
                    <a:pt x="20376" y="128891"/>
                    <a:pt x="23812" y="123105"/>
                  </a:cubicBezTo>
                  <a:cubicBezTo>
                    <a:pt x="26713" y="121619"/>
                    <a:pt x="28721" y="116307"/>
                    <a:pt x="30956" y="113580"/>
                  </a:cubicBezTo>
                  <a:cubicBezTo>
                    <a:pt x="33965" y="110527"/>
                    <a:pt x="38121" y="105861"/>
                    <a:pt x="42862" y="101673"/>
                  </a:cubicBezTo>
                  <a:cubicBezTo>
                    <a:pt x="82819" y="71602"/>
                    <a:pt x="29192" y="110392"/>
                    <a:pt x="73819" y="68336"/>
                  </a:cubicBezTo>
                  <a:cubicBezTo>
                    <a:pt x="87942" y="53300"/>
                    <a:pt x="79900" y="59478"/>
                    <a:pt x="92869" y="51667"/>
                  </a:cubicBezTo>
                  <a:cubicBezTo>
                    <a:pt x="103432" y="69873"/>
                    <a:pt x="97183" y="57619"/>
                    <a:pt x="92869" y="68336"/>
                  </a:cubicBezTo>
                  <a:cubicBezTo>
                    <a:pt x="87399" y="81882"/>
                    <a:pt x="87368" y="92874"/>
                    <a:pt x="80962" y="104055"/>
                  </a:cubicBezTo>
                  <a:cubicBezTo>
                    <a:pt x="79492" y="106473"/>
                    <a:pt x="77889" y="108337"/>
                    <a:pt x="76200" y="111198"/>
                  </a:cubicBezTo>
                  <a:cubicBezTo>
                    <a:pt x="60965" y="134937"/>
                    <a:pt x="70069" y="114666"/>
                    <a:pt x="61912" y="130248"/>
                  </a:cubicBezTo>
                  <a:cubicBezTo>
                    <a:pt x="60862" y="135016"/>
                    <a:pt x="55794" y="143400"/>
                    <a:pt x="59531" y="142155"/>
                  </a:cubicBezTo>
                  <a:cubicBezTo>
                    <a:pt x="66914" y="137639"/>
                    <a:pt x="69636" y="126906"/>
                    <a:pt x="73819" y="123105"/>
                  </a:cubicBezTo>
                  <a:cubicBezTo>
                    <a:pt x="76676" y="119137"/>
                    <a:pt x="82127" y="117013"/>
                    <a:pt x="85725" y="113580"/>
                  </a:cubicBezTo>
                  <a:cubicBezTo>
                    <a:pt x="97898" y="101318"/>
                    <a:pt x="111635" y="87224"/>
                    <a:pt x="126206" y="73098"/>
                  </a:cubicBezTo>
                  <a:cubicBezTo>
                    <a:pt x="143391" y="61729"/>
                    <a:pt x="147641" y="60168"/>
                    <a:pt x="164306" y="42142"/>
                  </a:cubicBezTo>
                  <a:cubicBezTo>
                    <a:pt x="207212" y="6919"/>
                    <a:pt x="158338" y="28719"/>
                    <a:pt x="190500" y="13567"/>
                  </a:cubicBezTo>
                  <a:cubicBezTo>
                    <a:pt x="189225" y="17546"/>
                    <a:pt x="187892" y="21902"/>
                    <a:pt x="185737" y="25473"/>
                  </a:cubicBezTo>
                  <a:cubicBezTo>
                    <a:pt x="184667" y="28234"/>
                    <a:pt x="182689" y="30755"/>
                    <a:pt x="180975" y="32617"/>
                  </a:cubicBezTo>
                  <a:cubicBezTo>
                    <a:pt x="178412" y="38826"/>
                    <a:pt x="173885" y="42826"/>
                    <a:pt x="171450" y="49286"/>
                  </a:cubicBezTo>
                  <a:cubicBezTo>
                    <a:pt x="169660" y="52492"/>
                    <a:pt x="169299" y="56032"/>
                    <a:pt x="166687" y="58811"/>
                  </a:cubicBezTo>
                  <a:cubicBezTo>
                    <a:pt x="157164" y="72435"/>
                    <a:pt x="156609" y="71687"/>
                    <a:pt x="145256" y="80242"/>
                  </a:cubicBezTo>
                  <a:cubicBezTo>
                    <a:pt x="118405" y="116496"/>
                    <a:pt x="144211" y="87401"/>
                    <a:pt x="114300" y="115961"/>
                  </a:cubicBezTo>
                  <a:cubicBezTo>
                    <a:pt x="108809" y="119076"/>
                    <a:pt x="103120" y="123264"/>
                    <a:pt x="102394" y="130248"/>
                  </a:cubicBezTo>
                  <a:cubicBezTo>
                    <a:pt x="102742" y="136289"/>
                    <a:pt x="110992" y="122032"/>
                    <a:pt x="114300" y="118342"/>
                  </a:cubicBezTo>
                  <a:cubicBezTo>
                    <a:pt x="126942" y="106825"/>
                    <a:pt x="147460" y="91539"/>
                    <a:pt x="161925" y="80242"/>
                  </a:cubicBezTo>
                  <a:cubicBezTo>
                    <a:pt x="223433" y="11057"/>
                    <a:pt x="166875" y="69901"/>
                    <a:pt x="207169" y="39761"/>
                  </a:cubicBezTo>
                  <a:cubicBezTo>
                    <a:pt x="214366" y="30878"/>
                    <a:pt x="230982" y="20251"/>
                    <a:pt x="240506" y="11186"/>
                  </a:cubicBezTo>
                  <a:cubicBezTo>
                    <a:pt x="243542" y="8290"/>
                    <a:pt x="245676" y="5846"/>
                    <a:pt x="247650" y="4042"/>
                  </a:cubicBezTo>
                  <a:cubicBezTo>
                    <a:pt x="249872" y="2137"/>
                    <a:pt x="252470" y="2242"/>
                    <a:pt x="254794" y="1661"/>
                  </a:cubicBezTo>
                  <a:cubicBezTo>
                    <a:pt x="222166" y="49462"/>
                    <a:pt x="263175" y="-24692"/>
                    <a:pt x="235744" y="30236"/>
                  </a:cubicBezTo>
                  <a:cubicBezTo>
                    <a:pt x="234240" y="33339"/>
                    <a:pt x="229834" y="34955"/>
                    <a:pt x="228600" y="37380"/>
                  </a:cubicBezTo>
                  <a:cubicBezTo>
                    <a:pt x="220032" y="47479"/>
                    <a:pt x="219637" y="52402"/>
                    <a:pt x="211931" y="61192"/>
                  </a:cubicBezTo>
                  <a:cubicBezTo>
                    <a:pt x="207876" y="65508"/>
                    <a:pt x="203697" y="70504"/>
                    <a:pt x="200025" y="73098"/>
                  </a:cubicBezTo>
                  <a:cubicBezTo>
                    <a:pt x="153937" y="118499"/>
                    <a:pt x="225752" y="60935"/>
                    <a:pt x="180975" y="99292"/>
                  </a:cubicBezTo>
                  <a:cubicBezTo>
                    <a:pt x="177176" y="103647"/>
                    <a:pt x="171925" y="107342"/>
                    <a:pt x="169069" y="111198"/>
                  </a:cubicBezTo>
                  <a:cubicBezTo>
                    <a:pt x="166853" y="112967"/>
                    <a:pt x="162339" y="119639"/>
                    <a:pt x="164306" y="118342"/>
                  </a:cubicBezTo>
                  <a:cubicBezTo>
                    <a:pt x="166547" y="116357"/>
                    <a:pt x="168238" y="112635"/>
                    <a:pt x="171450" y="108817"/>
                  </a:cubicBezTo>
                  <a:cubicBezTo>
                    <a:pt x="174097" y="105450"/>
                    <a:pt x="179970" y="103802"/>
                    <a:pt x="183356" y="99292"/>
                  </a:cubicBezTo>
                  <a:cubicBezTo>
                    <a:pt x="199154" y="78656"/>
                    <a:pt x="177276" y="93030"/>
                    <a:pt x="209550" y="75480"/>
                  </a:cubicBezTo>
                  <a:cubicBezTo>
                    <a:pt x="256279" y="30766"/>
                    <a:pt x="206457" y="77522"/>
                    <a:pt x="252412" y="51667"/>
                  </a:cubicBezTo>
                  <a:cubicBezTo>
                    <a:pt x="260767" y="46320"/>
                    <a:pt x="266255" y="38890"/>
                    <a:pt x="271462" y="34998"/>
                  </a:cubicBezTo>
                  <a:cubicBezTo>
                    <a:pt x="275155" y="32313"/>
                    <a:pt x="279604" y="30158"/>
                    <a:pt x="283369" y="27855"/>
                  </a:cubicBezTo>
                  <a:cubicBezTo>
                    <a:pt x="286317" y="26370"/>
                    <a:pt x="288094" y="24225"/>
                    <a:pt x="290512" y="23092"/>
                  </a:cubicBezTo>
                  <a:cubicBezTo>
                    <a:pt x="285363" y="32445"/>
                    <a:pt x="283618" y="38540"/>
                    <a:pt x="276225" y="46905"/>
                  </a:cubicBezTo>
                  <a:cubicBezTo>
                    <a:pt x="271569" y="52916"/>
                    <a:pt x="268655" y="56125"/>
                    <a:pt x="261937" y="61192"/>
                  </a:cubicBezTo>
                  <a:cubicBezTo>
                    <a:pt x="260024" y="62551"/>
                    <a:pt x="257450" y="64210"/>
                    <a:pt x="254794" y="65955"/>
                  </a:cubicBezTo>
                  <a:cubicBezTo>
                    <a:pt x="248500" y="71533"/>
                    <a:pt x="242595" y="80146"/>
                    <a:pt x="233362" y="89767"/>
                  </a:cubicBezTo>
                  <a:cubicBezTo>
                    <a:pt x="229448" y="99145"/>
                    <a:pt x="223180" y="110355"/>
                    <a:pt x="216694" y="118342"/>
                  </a:cubicBezTo>
                  <a:cubicBezTo>
                    <a:pt x="214715" y="120553"/>
                    <a:pt x="212391" y="121027"/>
                    <a:pt x="209550" y="123105"/>
                  </a:cubicBezTo>
                  <a:cubicBezTo>
                    <a:pt x="201977" y="129707"/>
                    <a:pt x="195847" y="138163"/>
                    <a:pt x="188119" y="146917"/>
                  </a:cubicBezTo>
                  <a:cubicBezTo>
                    <a:pt x="186651" y="149868"/>
                    <a:pt x="183787" y="151190"/>
                    <a:pt x="183356" y="154061"/>
                  </a:cubicBezTo>
                  <a:cubicBezTo>
                    <a:pt x="183605" y="156051"/>
                    <a:pt x="186741" y="150808"/>
                    <a:pt x="188119" y="149298"/>
                  </a:cubicBezTo>
                  <a:cubicBezTo>
                    <a:pt x="199534" y="141398"/>
                    <a:pt x="204451" y="125670"/>
                    <a:pt x="211931" y="120723"/>
                  </a:cubicBezTo>
                  <a:cubicBezTo>
                    <a:pt x="247829" y="99433"/>
                    <a:pt x="214337" y="117783"/>
                    <a:pt x="247650" y="87386"/>
                  </a:cubicBezTo>
                  <a:cubicBezTo>
                    <a:pt x="251054" y="83372"/>
                    <a:pt x="256003" y="82676"/>
                    <a:pt x="259556" y="77861"/>
                  </a:cubicBezTo>
                  <a:cubicBezTo>
                    <a:pt x="263985" y="71251"/>
                    <a:pt x="272517" y="64159"/>
                    <a:pt x="278606" y="58811"/>
                  </a:cubicBezTo>
                  <a:cubicBezTo>
                    <a:pt x="280714" y="56393"/>
                    <a:pt x="290224" y="40224"/>
                    <a:pt x="290512" y="39761"/>
                  </a:cubicBezTo>
                  <a:cubicBezTo>
                    <a:pt x="290928" y="46042"/>
                    <a:pt x="290931" y="51078"/>
                    <a:pt x="288131" y="56430"/>
                  </a:cubicBezTo>
                  <a:cubicBezTo>
                    <a:pt x="287048" y="62194"/>
                    <a:pt x="282590" y="66477"/>
                    <a:pt x="278606" y="70717"/>
                  </a:cubicBezTo>
                  <a:cubicBezTo>
                    <a:pt x="274769" y="77626"/>
                    <a:pt x="272282" y="81631"/>
                    <a:pt x="269081" y="87386"/>
                  </a:cubicBezTo>
                  <a:cubicBezTo>
                    <a:pt x="264544" y="93089"/>
                    <a:pt x="262524" y="99554"/>
                    <a:pt x="259556" y="106436"/>
                  </a:cubicBezTo>
                  <a:cubicBezTo>
                    <a:pt x="257245" y="111371"/>
                    <a:pt x="255089" y="114707"/>
                    <a:pt x="252412" y="118342"/>
                  </a:cubicBezTo>
                  <a:cubicBezTo>
                    <a:pt x="239741" y="142410"/>
                    <a:pt x="254839" y="121739"/>
                    <a:pt x="235744" y="146917"/>
                  </a:cubicBezTo>
                  <a:cubicBezTo>
                    <a:pt x="235348" y="149390"/>
                    <a:pt x="231234" y="155572"/>
                    <a:pt x="233362" y="154061"/>
                  </a:cubicBezTo>
                  <a:cubicBezTo>
                    <a:pt x="242309" y="148707"/>
                    <a:pt x="261754" y="125127"/>
                    <a:pt x="269081" y="115961"/>
                  </a:cubicBezTo>
                  <a:cubicBezTo>
                    <a:pt x="277285" y="108418"/>
                    <a:pt x="280161" y="101012"/>
                    <a:pt x="288131" y="96911"/>
                  </a:cubicBezTo>
                  <a:cubicBezTo>
                    <a:pt x="306323" y="84810"/>
                    <a:pt x="339293" y="67853"/>
                    <a:pt x="352425" y="39761"/>
                  </a:cubicBezTo>
                  <a:cubicBezTo>
                    <a:pt x="355003" y="33698"/>
                    <a:pt x="361535" y="27290"/>
                    <a:pt x="366712" y="20711"/>
                  </a:cubicBezTo>
                  <a:cubicBezTo>
                    <a:pt x="372191" y="14030"/>
                    <a:pt x="390579" y="-5134"/>
                    <a:pt x="385762" y="1661"/>
                  </a:cubicBezTo>
                  <a:cubicBezTo>
                    <a:pt x="383425" y="9267"/>
                    <a:pt x="374510" y="15141"/>
                    <a:pt x="366712" y="30236"/>
                  </a:cubicBezTo>
                  <a:cubicBezTo>
                    <a:pt x="365082" y="35245"/>
                    <a:pt x="359141" y="39723"/>
                    <a:pt x="357187" y="44523"/>
                  </a:cubicBezTo>
                  <a:cubicBezTo>
                    <a:pt x="355536" y="48680"/>
                    <a:pt x="352789" y="52858"/>
                    <a:pt x="350044" y="56430"/>
                  </a:cubicBezTo>
                  <a:cubicBezTo>
                    <a:pt x="346925" y="60926"/>
                    <a:pt x="343108" y="64408"/>
                    <a:pt x="340519" y="68336"/>
                  </a:cubicBezTo>
                  <a:cubicBezTo>
                    <a:pt x="336361" y="75825"/>
                    <a:pt x="331660" y="85443"/>
                    <a:pt x="326231" y="89767"/>
                  </a:cubicBezTo>
                  <a:cubicBezTo>
                    <a:pt x="301611" y="111807"/>
                    <a:pt x="328841" y="81305"/>
                    <a:pt x="309562" y="111198"/>
                  </a:cubicBezTo>
                  <a:cubicBezTo>
                    <a:pt x="306859" y="113418"/>
                    <a:pt x="300106" y="125937"/>
                    <a:pt x="300037" y="120723"/>
                  </a:cubicBezTo>
                  <a:cubicBezTo>
                    <a:pt x="300520" y="115931"/>
                    <a:pt x="306146" y="111571"/>
                    <a:pt x="309562" y="108817"/>
                  </a:cubicBezTo>
                  <a:cubicBezTo>
                    <a:pt x="314047" y="102751"/>
                    <a:pt x="320215" y="100519"/>
                    <a:pt x="323850" y="94530"/>
                  </a:cubicBezTo>
                  <a:cubicBezTo>
                    <a:pt x="330713" y="83065"/>
                    <a:pt x="337401" y="78376"/>
                    <a:pt x="347662" y="65955"/>
                  </a:cubicBezTo>
                  <a:cubicBezTo>
                    <a:pt x="352022" y="61625"/>
                    <a:pt x="353058" y="57611"/>
                    <a:pt x="357187" y="54048"/>
                  </a:cubicBezTo>
                  <a:cubicBezTo>
                    <a:pt x="363134" y="49833"/>
                    <a:pt x="368979" y="46267"/>
                    <a:pt x="373856" y="39761"/>
                  </a:cubicBezTo>
                  <a:cubicBezTo>
                    <a:pt x="379614" y="34415"/>
                    <a:pt x="390524" y="23091"/>
                    <a:pt x="390525" y="23092"/>
                  </a:cubicBezTo>
                  <a:cubicBezTo>
                    <a:pt x="382852" y="34348"/>
                    <a:pt x="380528" y="47841"/>
                    <a:pt x="371475" y="61192"/>
                  </a:cubicBezTo>
                  <a:cubicBezTo>
                    <a:pt x="367270" y="64561"/>
                    <a:pt x="362238" y="67959"/>
                    <a:pt x="359569" y="73098"/>
                  </a:cubicBezTo>
                  <a:cubicBezTo>
                    <a:pt x="351919" y="79014"/>
                    <a:pt x="348634" y="90504"/>
                    <a:pt x="345281" y="96911"/>
                  </a:cubicBezTo>
                  <a:cubicBezTo>
                    <a:pt x="340017" y="105328"/>
                    <a:pt x="334630" y="108831"/>
                    <a:pt x="328612" y="113580"/>
                  </a:cubicBezTo>
                  <a:cubicBezTo>
                    <a:pt x="323009" y="121457"/>
                    <a:pt x="317426" y="128845"/>
                    <a:pt x="314325" y="135011"/>
                  </a:cubicBezTo>
                  <a:cubicBezTo>
                    <a:pt x="310488" y="139897"/>
                    <a:pt x="306328" y="143579"/>
                    <a:pt x="302419" y="149298"/>
                  </a:cubicBezTo>
                  <a:cubicBezTo>
                    <a:pt x="300359" y="150838"/>
                    <a:pt x="294590" y="156532"/>
                    <a:pt x="297656" y="156442"/>
                  </a:cubicBezTo>
                  <a:cubicBezTo>
                    <a:pt x="300755" y="156430"/>
                    <a:pt x="305023" y="152286"/>
                    <a:pt x="307181" y="149298"/>
                  </a:cubicBezTo>
                  <a:cubicBezTo>
                    <a:pt x="336302" y="119497"/>
                    <a:pt x="312687" y="143032"/>
                    <a:pt x="330994" y="123105"/>
                  </a:cubicBezTo>
                  <a:cubicBezTo>
                    <a:pt x="341940" y="109973"/>
                    <a:pt x="354763" y="95699"/>
                    <a:pt x="366712" y="85005"/>
                  </a:cubicBezTo>
                  <a:cubicBezTo>
                    <a:pt x="382884" y="68985"/>
                    <a:pt x="385559" y="67272"/>
                    <a:pt x="400050" y="56430"/>
                  </a:cubicBezTo>
                  <a:cubicBezTo>
                    <a:pt x="419329" y="26097"/>
                    <a:pt x="422158" y="21674"/>
                    <a:pt x="411956" y="39761"/>
                  </a:cubicBezTo>
                  <a:cubicBezTo>
                    <a:pt x="410283" y="58523"/>
                    <a:pt x="412724" y="33700"/>
                    <a:pt x="397669" y="63573"/>
                  </a:cubicBezTo>
                  <a:cubicBezTo>
                    <a:pt x="393931" y="68819"/>
                    <a:pt x="386528" y="93210"/>
                    <a:pt x="381000" y="99292"/>
                  </a:cubicBezTo>
                  <a:cubicBezTo>
                    <a:pt x="373835" y="108788"/>
                    <a:pt x="366095" y="114517"/>
                    <a:pt x="359569" y="125486"/>
                  </a:cubicBezTo>
                  <a:cubicBezTo>
                    <a:pt x="350801" y="148534"/>
                    <a:pt x="356974" y="124155"/>
                    <a:pt x="345281" y="142155"/>
                  </a:cubicBezTo>
                  <a:cubicBezTo>
                    <a:pt x="343872" y="144727"/>
                    <a:pt x="337790" y="149463"/>
                    <a:pt x="340519" y="149298"/>
                  </a:cubicBezTo>
                  <a:cubicBezTo>
                    <a:pt x="345018" y="148984"/>
                    <a:pt x="348320" y="143565"/>
                    <a:pt x="352425" y="142155"/>
                  </a:cubicBezTo>
                  <a:cubicBezTo>
                    <a:pt x="368112" y="112782"/>
                    <a:pt x="345636" y="149264"/>
                    <a:pt x="378619" y="118342"/>
                  </a:cubicBezTo>
                  <a:cubicBezTo>
                    <a:pt x="387497" y="112106"/>
                    <a:pt x="399408" y="98031"/>
                    <a:pt x="409575" y="87386"/>
                  </a:cubicBezTo>
                  <a:cubicBezTo>
                    <a:pt x="413585" y="84105"/>
                    <a:pt x="416805" y="77315"/>
                    <a:pt x="421481" y="75480"/>
                  </a:cubicBezTo>
                  <a:cubicBezTo>
                    <a:pt x="424980" y="72760"/>
                    <a:pt x="433544" y="69601"/>
                    <a:pt x="435769" y="65955"/>
                  </a:cubicBezTo>
                  <a:cubicBezTo>
                    <a:pt x="436900" y="64083"/>
                    <a:pt x="439811" y="56253"/>
                    <a:pt x="440531" y="58811"/>
                  </a:cubicBezTo>
                  <a:cubicBezTo>
                    <a:pt x="443855" y="65385"/>
                    <a:pt x="431926" y="79671"/>
                    <a:pt x="431006" y="82623"/>
                  </a:cubicBezTo>
                  <a:cubicBezTo>
                    <a:pt x="429263" y="86368"/>
                    <a:pt x="427078" y="90371"/>
                    <a:pt x="426244" y="94530"/>
                  </a:cubicBezTo>
                  <a:cubicBezTo>
                    <a:pt x="423730" y="97899"/>
                    <a:pt x="421155" y="101953"/>
                    <a:pt x="419100" y="106436"/>
                  </a:cubicBezTo>
                  <a:cubicBezTo>
                    <a:pt x="418078" y="110699"/>
                    <a:pt x="416615" y="114965"/>
                    <a:pt x="414337" y="118342"/>
                  </a:cubicBezTo>
                  <a:cubicBezTo>
                    <a:pt x="411919" y="122262"/>
                    <a:pt x="407377" y="125745"/>
                    <a:pt x="404812" y="127867"/>
                  </a:cubicBezTo>
                  <a:cubicBezTo>
                    <a:pt x="402879" y="130114"/>
                    <a:pt x="392806" y="146632"/>
                    <a:pt x="392906" y="146917"/>
                  </a:cubicBezTo>
                  <a:cubicBezTo>
                    <a:pt x="394718" y="150059"/>
                    <a:pt x="399816" y="143524"/>
                    <a:pt x="402431" y="142155"/>
                  </a:cubicBezTo>
                  <a:cubicBezTo>
                    <a:pt x="413963" y="137290"/>
                    <a:pt x="432259" y="123040"/>
                    <a:pt x="440531" y="111198"/>
                  </a:cubicBezTo>
                  <a:cubicBezTo>
                    <a:pt x="444441" y="108078"/>
                    <a:pt x="446210" y="102762"/>
                    <a:pt x="450056" y="99292"/>
                  </a:cubicBezTo>
                  <a:cubicBezTo>
                    <a:pt x="452845" y="97359"/>
                    <a:pt x="455074" y="94624"/>
                    <a:pt x="457200" y="92148"/>
                  </a:cubicBezTo>
                  <a:cubicBezTo>
                    <a:pt x="458154" y="89806"/>
                    <a:pt x="459286" y="82884"/>
                    <a:pt x="459581" y="85005"/>
                  </a:cubicBezTo>
                  <a:cubicBezTo>
                    <a:pt x="459248" y="88283"/>
                    <a:pt x="458505" y="91389"/>
                    <a:pt x="457200" y="94530"/>
                  </a:cubicBezTo>
                  <a:cubicBezTo>
                    <a:pt x="456551" y="96938"/>
                    <a:pt x="454083" y="99132"/>
                    <a:pt x="452437" y="101673"/>
                  </a:cubicBezTo>
                  <a:cubicBezTo>
                    <a:pt x="450823" y="105521"/>
                    <a:pt x="449956" y="113677"/>
                    <a:pt x="447675" y="118342"/>
                  </a:cubicBezTo>
                  <a:cubicBezTo>
                    <a:pt x="446896" y="120786"/>
                    <a:pt x="444328" y="122977"/>
                    <a:pt x="442912" y="125486"/>
                  </a:cubicBezTo>
                  <a:cubicBezTo>
                    <a:pt x="437242" y="132576"/>
                    <a:pt x="436313" y="139814"/>
                    <a:pt x="433387" y="146917"/>
                  </a:cubicBezTo>
                  <a:cubicBezTo>
                    <a:pt x="432421" y="149443"/>
                    <a:pt x="428801" y="154577"/>
                    <a:pt x="431006" y="156442"/>
                  </a:cubicBezTo>
                  <a:cubicBezTo>
                    <a:pt x="432534" y="159212"/>
                    <a:pt x="437319" y="155735"/>
                    <a:pt x="440531" y="154061"/>
                  </a:cubicBezTo>
                  <a:cubicBezTo>
                    <a:pt x="443576" y="152204"/>
                    <a:pt x="447164" y="148147"/>
                    <a:pt x="450056" y="146917"/>
                  </a:cubicBezTo>
                  <a:cubicBezTo>
                    <a:pt x="453066" y="145036"/>
                    <a:pt x="459581" y="142155"/>
                    <a:pt x="459581" y="142155"/>
                  </a:cubicBezTo>
                </a:path>
              </a:pathLst>
            </a:custGeom>
            <a:noFill/>
            <a:ln cap="rnd">
              <a:solidFill>
                <a:srgbClr val="FF9999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23812 w 459581"/>
                        <a:gd name="connsiteY0" fmla="*/ 34998 h 157166"/>
                        <a:gd name="connsiteX1" fmla="*/ 7144 w 459581"/>
                        <a:gd name="connsiteY1" fmla="*/ 65955 h 157166"/>
                        <a:gd name="connsiteX2" fmla="*/ 2381 w 459581"/>
                        <a:gd name="connsiteY2" fmla="*/ 77861 h 157166"/>
                        <a:gd name="connsiteX3" fmla="*/ 9525 w 459581"/>
                        <a:gd name="connsiteY3" fmla="*/ 75480 h 157166"/>
                        <a:gd name="connsiteX4" fmla="*/ 26194 w 459581"/>
                        <a:gd name="connsiteY4" fmla="*/ 61192 h 157166"/>
                        <a:gd name="connsiteX5" fmla="*/ 40481 w 459581"/>
                        <a:gd name="connsiteY5" fmla="*/ 44523 h 157166"/>
                        <a:gd name="connsiteX6" fmla="*/ 66675 w 459581"/>
                        <a:gd name="connsiteY6" fmla="*/ 27855 h 157166"/>
                        <a:gd name="connsiteX7" fmla="*/ 73819 w 459581"/>
                        <a:gd name="connsiteY7" fmla="*/ 20711 h 157166"/>
                        <a:gd name="connsiteX8" fmla="*/ 90487 w 459581"/>
                        <a:gd name="connsiteY8" fmla="*/ 8805 h 157166"/>
                        <a:gd name="connsiteX9" fmla="*/ 73819 w 459581"/>
                        <a:gd name="connsiteY9" fmla="*/ 37380 h 157166"/>
                        <a:gd name="connsiteX10" fmla="*/ 64294 w 459581"/>
                        <a:gd name="connsiteY10" fmla="*/ 56430 h 157166"/>
                        <a:gd name="connsiteX11" fmla="*/ 47625 w 459581"/>
                        <a:gd name="connsiteY11" fmla="*/ 77861 h 157166"/>
                        <a:gd name="connsiteX12" fmla="*/ 21431 w 459581"/>
                        <a:gd name="connsiteY12" fmla="*/ 118342 h 157166"/>
                        <a:gd name="connsiteX13" fmla="*/ 7144 w 459581"/>
                        <a:gd name="connsiteY13" fmla="*/ 130248 h 157166"/>
                        <a:gd name="connsiteX14" fmla="*/ 0 w 459581"/>
                        <a:gd name="connsiteY14" fmla="*/ 146917 h 157166"/>
                        <a:gd name="connsiteX15" fmla="*/ 7144 w 459581"/>
                        <a:gd name="connsiteY15" fmla="*/ 135011 h 157166"/>
                        <a:gd name="connsiteX16" fmla="*/ 23812 w 459581"/>
                        <a:gd name="connsiteY16" fmla="*/ 123105 h 157166"/>
                        <a:gd name="connsiteX17" fmla="*/ 30956 w 459581"/>
                        <a:gd name="connsiteY17" fmla="*/ 113580 h 157166"/>
                        <a:gd name="connsiteX18" fmla="*/ 42862 w 459581"/>
                        <a:gd name="connsiteY18" fmla="*/ 101673 h 157166"/>
                        <a:gd name="connsiteX19" fmla="*/ 73819 w 459581"/>
                        <a:gd name="connsiteY19" fmla="*/ 68336 h 157166"/>
                        <a:gd name="connsiteX20" fmla="*/ 92869 w 459581"/>
                        <a:gd name="connsiteY20" fmla="*/ 51667 h 157166"/>
                        <a:gd name="connsiteX21" fmla="*/ 92869 w 459581"/>
                        <a:gd name="connsiteY21" fmla="*/ 68336 h 157166"/>
                        <a:gd name="connsiteX22" fmla="*/ 80962 w 459581"/>
                        <a:gd name="connsiteY22" fmla="*/ 104055 h 157166"/>
                        <a:gd name="connsiteX23" fmla="*/ 76200 w 459581"/>
                        <a:gd name="connsiteY23" fmla="*/ 111198 h 157166"/>
                        <a:gd name="connsiteX24" fmla="*/ 61912 w 459581"/>
                        <a:gd name="connsiteY24" fmla="*/ 130248 h 157166"/>
                        <a:gd name="connsiteX25" fmla="*/ 59531 w 459581"/>
                        <a:gd name="connsiteY25" fmla="*/ 142155 h 157166"/>
                        <a:gd name="connsiteX26" fmla="*/ 73819 w 459581"/>
                        <a:gd name="connsiteY26" fmla="*/ 123105 h 157166"/>
                        <a:gd name="connsiteX27" fmla="*/ 85725 w 459581"/>
                        <a:gd name="connsiteY27" fmla="*/ 113580 h 157166"/>
                        <a:gd name="connsiteX28" fmla="*/ 126206 w 459581"/>
                        <a:gd name="connsiteY28" fmla="*/ 73098 h 157166"/>
                        <a:gd name="connsiteX29" fmla="*/ 164306 w 459581"/>
                        <a:gd name="connsiteY29" fmla="*/ 42142 h 157166"/>
                        <a:gd name="connsiteX30" fmla="*/ 190500 w 459581"/>
                        <a:gd name="connsiteY30" fmla="*/ 13567 h 157166"/>
                        <a:gd name="connsiteX31" fmla="*/ 185737 w 459581"/>
                        <a:gd name="connsiteY31" fmla="*/ 25473 h 157166"/>
                        <a:gd name="connsiteX32" fmla="*/ 180975 w 459581"/>
                        <a:gd name="connsiteY32" fmla="*/ 32617 h 157166"/>
                        <a:gd name="connsiteX33" fmla="*/ 171450 w 459581"/>
                        <a:gd name="connsiteY33" fmla="*/ 49286 h 157166"/>
                        <a:gd name="connsiteX34" fmla="*/ 166687 w 459581"/>
                        <a:gd name="connsiteY34" fmla="*/ 58811 h 157166"/>
                        <a:gd name="connsiteX35" fmla="*/ 145256 w 459581"/>
                        <a:gd name="connsiteY35" fmla="*/ 80242 h 157166"/>
                        <a:gd name="connsiteX36" fmla="*/ 114300 w 459581"/>
                        <a:gd name="connsiteY36" fmla="*/ 115961 h 157166"/>
                        <a:gd name="connsiteX37" fmla="*/ 102394 w 459581"/>
                        <a:gd name="connsiteY37" fmla="*/ 130248 h 157166"/>
                        <a:gd name="connsiteX38" fmla="*/ 114300 w 459581"/>
                        <a:gd name="connsiteY38" fmla="*/ 118342 h 157166"/>
                        <a:gd name="connsiteX39" fmla="*/ 161925 w 459581"/>
                        <a:gd name="connsiteY39" fmla="*/ 80242 h 157166"/>
                        <a:gd name="connsiteX40" fmla="*/ 207169 w 459581"/>
                        <a:gd name="connsiteY40" fmla="*/ 39761 h 157166"/>
                        <a:gd name="connsiteX41" fmla="*/ 240506 w 459581"/>
                        <a:gd name="connsiteY41" fmla="*/ 11186 h 157166"/>
                        <a:gd name="connsiteX42" fmla="*/ 247650 w 459581"/>
                        <a:gd name="connsiteY42" fmla="*/ 4042 h 157166"/>
                        <a:gd name="connsiteX43" fmla="*/ 254794 w 459581"/>
                        <a:gd name="connsiteY43" fmla="*/ 1661 h 157166"/>
                        <a:gd name="connsiteX44" fmla="*/ 235744 w 459581"/>
                        <a:gd name="connsiteY44" fmla="*/ 30236 h 157166"/>
                        <a:gd name="connsiteX45" fmla="*/ 228600 w 459581"/>
                        <a:gd name="connsiteY45" fmla="*/ 37380 h 157166"/>
                        <a:gd name="connsiteX46" fmla="*/ 211931 w 459581"/>
                        <a:gd name="connsiteY46" fmla="*/ 61192 h 157166"/>
                        <a:gd name="connsiteX47" fmla="*/ 200025 w 459581"/>
                        <a:gd name="connsiteY47" fmla="*/ 73098 h 157166"/>
                        <a:gd name="connsiteX48" fmla="*/ 180975 w 459581"/>
                        <a:gd name="connsiteY48" fmla="*/ 99292 h 157166"/>
                        <a:gd name="connsiteX49" fmla="*/ 169069 w 459581"/>
                        <a:gd name="connsiteY49" fmla="*/ 111198 h 157166"/>
                        <a:gd name="connsiteX50" fmla="*/ 164306 w 459581"/>
                        <a:gd name="connsiteY50" fmla="*/ 118342 h 157166"/>
                        <a:gd name="connsiteX51" fmla="*/ 171450 w 459581"/>
                        <a:gd name="connsiteY51" fmla="*/ 108817 h 157166"/>
                        <a:gd name="connsiteX52" fmla="*/ 183356 w 459581"/>
                        <a:gd name="connsiteY52" fmla="*/ 99292 h 157166"/>
                        <a:gd name="connsiteX53" fmla="*/ 209550 w 459581"/>
                        <a:gd name="connsiteY53" fmla="*/ 75480 h 157166"/>
                        <a:gd name="connsiteX54" fmla="*/ 252412 w 459581"/>
                        <a:gd name="connsiteY54" fmla="*/ 51667 h 157166"/>
                        <a:gd name="connsiteX55" fmla="*/ 271462 w 459581"/>
                        <a:gd name="connsiteY55" fmla="*/ 34998 h 157166"/>
                        <a:gd name="connsiteX56" fmla="*/ 283369 w 459581"/>
                        <a:gd name="connsiteY56" fmla="*/ 27855 h 157166"/>
                        <a:gd name="connsiteX57" fmla="*/ 290512 w 459581"/>
                        <a:gd name="connsiteY57" fmla="*/ 23092 h 157166"/>
                        <a:gd name="connsiteX58" fmla="*/ 276225 w 459581"/>
                        <a:gd name="connsiteY58" fmla="*/ 46905 h 157166"/>
                        <a:gd name="connsiteX59" fmla="*/ 261937 w 459581"/>
                        <a:gd name="connsiteY59" fmla="*/ 61192 h 157166"/>
                        <a:gd name="connsiteX60" fmla="*/ 254794 w 459581"/>
                        <a:gd name="connsiteY60" fmla="*/ 65955 h 157166"/>
                        <a:gd name="connsiteX61" fmla="*/ 233362 w 459581"/>
                        <a:gd name="connsiteY61" fmla="*/ 89767 h 157166"/>
                        <a:gd name="connsiteX62" fmla="*/ 216694 w 459581"/>
                        <a:gd name="connsiteY62" fmla="*/ 118342 h 157166"/>
                        <a:gd name="connsiteX63" fmla="*/ 209550 w 459581"/>
                        <a:gd name="connsiteY63" fmla="*/ 123105 h 157166"/>
                        <a:gd name="connsiteX64" fmla="*/ 188119 w 459581"/>
                        <a:gd name="connsiteY64" fmla="*/ 146917 h 157166"/>
                        <a:gd name="connsiteX65" fmla="*/ 183356 w 459581"/>
                        <a:gd name="connsiteY65" fmla="*/ 154061 h 157166"/>
                        <a:gd name="connsiteX66" fmla="*/ 188119 w 459581"/>
                        <a:gd name="connsiteY66" fmla="*/ 149298 h 157166"/>
                        <a:gd name="connsiteX67" fmla="*/ 211931 w 459581"/>
                        <a:gd name="connsiteY67" fmla="*/ 120723 h 157166"/>
                        <a:gd name="connsiteX68" fmla="*/ 247650 w 459581"/>
                        <a:gd name="connsiteY68" fmla="*/ 87386 h 157166"/>
                        <a:gd name="connsiteX69" fmla="*/ 259556 w 459581"/>
                        <a:gd name="connsiteY69" fmla="*/ 77861 h 157166"/>
                        <a:gd name="connsiteX70" fmla="*/ 278606 w 459581"/>
                        <a:gd name="connsiteY70" fmla="*/ 58811 h 157166"/>
                        <a:gd name="connsiteX71" fmla="*/ 290512 w 459581"/>
                        <a:gd name="connsiteY71" fmla="*/ 39761 h 157166"/>
                        <a:gd name="connsiteX72" fmla="*/ 288131 w 459581"/>
                        <a:gd name="connsiteY72" fmla="*/ 56430 h 157166"/>
                        <a:gd name="connsiteX73" fmla="*/ 278606 w 459581"/>
                        <a:gd name="connsiteY73" fmla="*/ 70717 h 157166"/>
                        <a:gd name="connsiteX74" fmla="*/ 269081 w 459581"/>
                        <a:gd name="connsiteY74" fmla="*/ 87386 h 157166"/>
                        <a:gd name="connsiteX75" fmla="*/ 259556 w 459581"/>
                        <a:gd name="connsiteY75" fmla="*/ 106436 h 157166"/>
                        <a:gd name="connsiteX76" fmla="*/ 252412 w 459581"/>
                        <a:gd name="connsiteY76" fmla="*/ 118342 h 157166"/>
                        <a:gd name="connsiteX77" fmla="*/ 235744 w 459581"/>
                        <a:gd name="connsiteY77" fmla="*/ 146917 h 157166"/>
                        <a:gd name="connsiteX78" fmla="*/ 233362 w 459581"/>
                        <a:gd name="connsiteY78" fmla="*/ 154061 h 157166"/>
                        <a:gd name="connsiteX79" fmla="*/ 269081 w 459581"/>
                        <a:gd name="connsiteY79" fmla="*/ 115961 h 157166"/>
                        <a:gd name="connsiteX80" fmla="*/ 288131 w 459581"/>
                        <a:gd name="connsiteY80" fmla="*/ 96911 h 157166"/>
                        <a:gd name="connsiteX81" fmla="*/ 352425 w 459581"/>
                        <a:gd name="connsiteY81" fmla="*/ 39761 h 157166"/>
                        <a:gd name="connsiteX82" fmla="*/ 366712 w 459581"/>
                        <a:gd name="connsiteY82" fmla="*/ 20711 h 157166"/>
                        <a:gd name="connsiteX83" fmla="*/ 385762 w 459581"/>
                        <a:gd name="connsiteY83" fmla="*/ 1661 h 157166"/>
                        <a:gd name="connsiteX84" fmla="*/ 366712 w 459581"/>
                        <a:gd name="connsiteY84" fmla="*/ 30236 h 157166"/>
                        <a:gd name="connsiteX85" fmla="*/ 357187 w 459581"/>
                        <a:gd name="connsiteY85" fmla="*/ 44523 h 157166"/>
                        <a:gd name="connsiteX86" fmla="*/ 350044 w 459581"/>
                        <a:gd name="connsiteY86" fmla="*/ 56430 h 157166"/>
                        <a:gd name="connsiteX87" fmla="*/ 340519 w 459581"/>
                        <a:gd name="connsiteY87" fmla="*/ 68336 h 157166"/>
                        <a:gd name="connsiteX88" fmla="*/ 326231 w 459581"/>
                        <a:gd name="connsiteY88" fmla="*/ 89767 h 157166"/>
                        <a:gd name="connsiteX89" fmla="*/ 309562 w 459581"/>
                        <a:gd name="connsiteY89" fmla="*/ 111198 h 157166"/>
                        <a:gd name="connsiteX90" fmla="*/ 300037 w 459581"/>
                        <a:gd name="connsiteY90" fmla="*/ 120723 h 157166"/>
                        <a:gd name="connsiteX91" fmla="*/ 309562 w 459581"/>
                        <a:gd name="connsiteY91" fmla="*/ 108817 h 157166"/>
                        <a:gd name="connsiteX92" fmla="*/ 323850 w 459581"/>
                        <a:gd name="connsiteY92" fmla="*/ 94530 h 157166"/>
                        <a:gd name="connsiteX93" fmla="*/ 347662 w 459581"/>
                        <a:gd name="connsiteY93" fmla="*/ 65955 h 157166"/>
                        <a:gd name="connsiteX94" fmla="*/ 357187 w 459581"/>
                        <a:gd name="connsiteY94" fmla="*/ 54048 h 157166"/>
                        <a:gd name="connsiteX95" fmla="*/ 373856 w 459581"/>
                        <a:gd name="connsiteY95" fmla="*/ 39761 h 157166"/>
                        <a:gd name="connsiteX96" fmla="*/ 390525 w 459581"/>
                        <a:gd name="connsiteY96" fmla="*/ 23092 h 157166"/>
                        <a:gd name="connsiteX97" fmla="*/ 371475 w 459581"/>
                        <a:gd name="connsiteY97" fmla="*/ 61192 h 157166"/>
                        <a:gd name="connsiteX98" fmla="*/ 359569 w 459581"/>
                        <a:gd name="connsiteY98" fmla="*/ 73098 h 157166"/>
                        <a:gd name="connsiteX99" fmla="*/ 345281 w 459581"/>
                        <a:gd name="connsiteY99" fmla="*/ 96911 h 157166"/>
                        <a:gd name="connsiteX100" fmla="*/ 328612 w 459581"/>
                        <a:gd name="connsiteY100" fmla="*/ 113580 h 157166"/>
                        <a:gd name="connsiteX101" fmla="*/ 314325 w 459581"/>
                        <a:gd name="connsiteY101" fmla="*/ 135011 h 157166"/>
                        <a:gd name="connsiteX102" fmla="*/ 302419 w 459581"/>
                        <a:gd name="connsiteY102" fmla="*/ 149298 h 157166"/>
                        <a:gd name="connsiteX103" fmla="*/ 297656 w 459581"/>
                        <a:gd name="connsiteY103" fmla="*/ 156442 h 157166"/>
                        <a:gd name="connsiteX104" fmla="*/ 307181 w 459581"/>
                        <a:gd name="connsiteY104" fmla="*/ 149298 h 157166"/>
                        <a:gd name="connsiteX105" fmla="*/ 330994 w 459581"/>
                        <a:gd name="connsiteY105" fmla="*/ 123105 h 157166"/>
                        <a:gd name="connsiteX106" fmla="*/ 366712 w 459581"/>
                        <a:gd name="connsiteY106" fmla="*/ 85005 h 157166"/>
                        <a:gd name="connsiteX107" fmla="*/ 400050 w 459581"/>
                        <a:gd name="connsiteY107" fmla="*/ 56430 h 157166"/>
                        <a:gd name="connsiteX108" fmla="*/ 411956 w 459581"/>
                        <a:gd name="connsiteY108" fmla="*/ 39761 h 157166"/>
                        <a:gd name="connsiteX109" fmla="*/ 397669 w 459581"/>
                        <a:gd name="connsiteY109" fmla="*/ 63573 h 157166"/>
                        <a:gd name="connsiteX110" fmla="*/ 381000 w 459581"/>
                        <a:gd name="connsiteY110" fmla="*/ 99292 h 157166"/>
                        <a:gd name="connsiteX111" fmla="*/ 359569 w 459581"/>
                        <a:gd name="connsiteY111" fmla="*/ 125486 h 157166"/>
                        <a:gd name="connsiteX112" fmla="*/ 345281 w 459581"/>
                        <a:gd name="connsiteY112" fmla="*/ 142155 h 157166"/>
                        <a:gd name="connsiteX113" fmla="*/ 340519 w 459581"/>
                        <a:gd name="connsiteY113" fmla="*/ 149298 h 157166"/>
                        <a:gd name="connsiteX114" fmla="*/ 352425 w 459581"/>
                        <a:gd name="connsiteY114" fmla="*/ 142155 h 157166"/>
                        <a:gd name="connsiteX115" fmla="*/ 378619 w 459581"/>
                        <a:gd name="connsiteY115" fmla="*/ 118342 h 157166"/>
                        <a:gd name="connsiteX116" fmla="*/ 409575 w 459581"/>
                        <a:gd name="connsiteY116" fmla="*/ 87386 h 157166"/>
                        <a:gd name="connsiteX117" fmla="*/ 421481 w 459581"/>
                        <a:gd name="connsiteY117" fmla="*/ 75480 h 157166"/>
                        <a:gd name="connsiteX118" fmla="*/ 435769 w 459581"/>
                        <a:gd name="connsiteY118" fmla="*/ 65955 h 157166"/>
                        <a:gd name="connsiteX119" fmla="*/ 440531 w 459581"/>
                        <a:gd name="connsiteY119" fmla="*/ 58811 h 157166"/>
                        <a:gd name="connsiteX120" fmla="*/ 431006 w 459581"/>
                        <a:gd name="connsiteY120" fmla="*/ 82623 h 157166"/>
                        <a:gd name="connsiteX121" fmla="*/ 426244 w 459581"/>
                        <a:gd name="connsiteY121" fmla="*/ 94530 h 157166"/>
                        <a:gd name="connsiteX122" fmla="*/ 419100 w 459581"/>
                        <a:gd name="connsiteY122" fmla="*/ 106436 h 157166"/>
                        <a:gd name="connsiteX123" fmla="*/ 414337 w 459581"/>
                        <a:gd name="connsiteY123" fmla="*/ 118342 h 157166"/>
                        <a:gd name="connsiteX124" fmla="*/ 404812 w 459581"/>
                        <a:gd name="connsiteY124" fmla="*/ 127867 h 157166"/>
                        <a:gd name="connsiteX125" fmla="*/ 392906 w 459581"/>
                        <a:gd name="connsiteY125" fmla="*/ 146917 h 157166"/>
                        <a:gd name="connsiteX126" fmla="*/ 402431 w 459581"/>
                        <a:gd name="connsiteY126" fmla="*/ 142155 h 157166"/>
                        <a:gd name="connsiteX127" fmla="*/ 440531 w 459581"/>
                        <a:gd name="connsiteY127" fmla="*/ 111198 h 157166"/>
                        <a:gd name="connsiteX128" fmla="*/ 450056 w 459581"/>
                        <a:gd name="connsiteY128" fmla="*/ 99292 h 157166"/>
                        <a:gd name="connsiteX129" fmla="*/ 457200 w 459581"/>
                        <a:gd name="connsiteY129" fmla="*/ 92148 h 157166"/>
                        <a:gd name="connsiteX130" fmla="*/ 459581 w 459581"/>
                        <a:gd name="connsiteY130" fmla="*/ 85005 h 157166"/>
                        <a:gd name="connsiteX131" fmla="*/ 457200 w 459581"/>
                        <a:gd name="connsiteY131" fmla="*/ 94530 h 157166"/>
                        <a:gd name="connsiteX132" fmla="*/ 452437 w 459581"/>
                        <a:gd name="connsiteY132" fmla="*/ 101673 h 157166"/>
                        <a:gd name="connsiteX133" fmla="*/ 447675 w 459581"/>
                        <a:gd name="connsiteY133" fmla="*/ 118342 h 157166"/>
                        <a:gd name="connsiteX134" fmla="*/ 442912 w 459581"/>
                        <a:gd name="connsiteY134" fmla="*/ 125486 h 157166"/>
                        <a:gd name="connsiteX135" fmla="*/ 433387 w 459581"/>
                        <a:gd name="connsiteY135" fmla="*/ 146917 h 157166"/>
                        <a:gd name="connsiteX136" fmla="*/ 431006 w 459581"/>
                        <a:gd name="connsiteY136" fmla="*/ 156442 h 157166"/>
                        <a:gd name="connsiteX137" fmla="*/ 440531 w 459581"/>
                        <a:gd name="connsiteY137" fmla="*/ 154061 h 157166"/>
                        <a:gd name="connsiteX138" fmla="*/ 450056 w 459581"/>
                        <a:gd name="connsiteY138" fmla="*/ 146917 h 157166"/>
                        <a:gd name="connsiteX139" fmla="*/ 459581 w 459581"/>
                        <a:gd name="connsiteY139" fmla="*/ 142155 h 1571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</a:cxnLst>
                      <a:rect l="l" t="t" r="r" b="b"/>
                      <a:pathLst>
                        <a:path w="459581" h="157166">
                          <a:moveTo>
                            <a:pt x="23812" y="34998"/>
                          </a:moveTo>
                          <a:cubicBezTo>
                            <a:pt x="5356" y="78067"/>
                            <a:pt x="28599" y="26621"/>
                            <a:pt x="7144" y="65955"/>
                          </a:cubicBezTo>
                          <a:cubicBezTo>
                            <a:pt x="5097" y="69708"/>
                            <a:pt x="1344" y="73714"/>
                            <a:pt x="2381" y="77861"/>
                          </a:cubicBezTo>
                          <a:cubicBezTo>
                            <a:pt x="2990" y="80296"/>
                            <a:pt x="7144" y="76274"/>
                            <a:pt x="9525" y="75480"/>
                          </a:cubicBezTo>
                          <a:cubicBezTo>
                            <a:pt x="15081" y="70717"/>
                            <a:pt x="21019" y="66367"/>
                            <a:pt x="26194" y="61192"/>
                          </a:cubicBezTo>
                          <a:cubicBezTo>
                            <a:pt x="31369" y="56017"/>
                            <a:pt x="35087" y="49468"/>
                            <a:pt x="40481" y="44523"/>
                          </a:cubicBezTo>
                          <a:cubicBezTo>
                            <a:pt x="50129" y="35679"/>
                            <a:pt x="56726" y="35316"/>
                            <a:pt x="66675" y="27855"/>
                          </a:cubicBezTo>
                          <a:cubicBezTo>
                            <a:pt x="69369" y="25834"/>
                            <a:pt x="71262" y="22903"/>
                            <a:pt x="73819" y="20711"/>
                          </a:cubicBezTo>
                          <a:cubicBezTo>
                            <a:pt x="78989" y="16280"/>
                            <a:pt x="84833" y="12575"/>
                            <a:pt x="90487" y="8805"/>
                          </a:cubicBezTo>
                          <a:cubicBezTo>
                            <a:pt x="72970" y="49682"/>
                            <a:pt x="94160" y="4325"/>
                            <a:pt x="73819" y="37380"/>
                          </a:cubicBezTo>
                          <a:cubicBezTo>
                            <a:pt x="70098" y="43426"/>
                            <a:pt x="68151" y="50469"/>
                            <a:pt x="64294" y="56430"/>
                          </a:cubicBezTo>
                          <a:cubicBezTo>
                            <a:pt x="59377" y="64028"/>
                            <a:pt x="52115" y="70003"/>
                            <a:pt x="47625" y="77861"/>
                          </a:cubicBezTo>
                          <a:cubicBezTo>
                            <a:pt x="39483" y="92111"/>
                            <a:pt x="32399" y="105687"/>
                            <a:pt x="21431" y="118342"/>
                          </a:cubicBezTo>
                          <a:cubicBezTo>
                            <a:pt x="17371" y="123027"/>
                            <a:pt x="11906" y="126279"/>
                            <a:pt x="7144" y="130248"/>
                          </a:cubicBezTo>
                          <a:cubicBezTo>
                            <a:pt x="4763" y="135804"/>
                            <a:pt x="0" y="140872"/>
                            <a:pt x="0" y="146917"/>
                          </a:cubicBezTo>
                          <a:cubicBezTo>
                            <a:pt x="0" y="151545"/>
                            <a:pt x="3871" y="138284"/>
                            <a:pt x="7144" y="135011"/>
                          </a:cubicBezTo>
                          <a:cubicBezTo>
                            <a:pt x="11972" y="130183"/>
                            <a:pt x="18737" y="127673"/>
                            <a:pt x="23812" y="123105"/>
                          </a:cubicBezTo>
                          <a:cubicBezTo>
                            <a:pt x="26762" y="120450"/>
                            <a:pt x="28319" y="116546"/>
                            <a:pt x="30956" y="113580"/>
                          </a:cubicBezTo>
                          <a:cubicBezTo>
                            <a:pt x="34685" y="109385"/>
                            <a:pt x="39069" y="105810"/>
                            <a:pt x="42862" y="101673"/>
                          </a:cubicBezTo>
                          <a:cubicBezTo>
                            <a:pt x="78417" y="62887"/>
                            <a:pt x="34631" y="107524"/>
                            <a:pt x="73819" y="68336"/>
                          </a:cubicBezTo>
                          <a:cubicBezTo>
                            <a:pt x="87749" y="54406"/>
                            <a:pt x="81055" y="59543"/>
                            <a:pt x="92869" y="51667"/>
                          </a:cubicBezTo>
                          <a:cubicBezTo>
                            <a:pt x="100867" y="67665"/>
                            <a:pt x="98023" y="55084"/>
                            <a:pt x="92869" y="68336"/>
                          </a:cubicBezTo>
                          <a:cubicBezTo>
                            <a:pt x="88320" y="80033"/>
                            <a:pt x="87924" y="93612"/>
                            <a:pt x="80962" y="104055"/>
                          </a:cubicBezTo>
                          <a:cubicBezTo>
                            <a:pt x="79375" y="106436"/>
                            <a:pt x="77917" y="108909"/>
                            <a:pt x="76200" y="111198"/>
                          </a:cubicBezTo>
                          <a:cubicBezTo>
                            <a:pt x="59221" y="133838"/>
                            <a:pt x="72685" y="114092"/>
                            <a:pt x="61912" y="130248"/>
                          </a:cubicBezTo>
                          <a:cubicBezTo>
                            <a:pt x="61118" y="134217"/>
                            <a:pt x="56060" y="144237"/>
                            <a:pt x="59531" y="142155"/>
                          </a:cubicBezTo>
                          <a:cubicBezTo>
                            <a:pt x="66338" y="138072"/>
                            <a:pt x="68455" y="128956"/>
                            <a:pt x="73819" y="123105"/>
                          </a:cubicBezTo>
                          <a:cubicBezTo>
                            <a:pt x="77253" y="119358"/>
                            <a:pt x="82049" y="117089"/>
                            <a:pt x="85725" y="113580"/>
                          </a:cubicBezTo>
                          <a:cubicBezTo>
                            <a:pt x="99529" y="100403"/>
                            <a:pt x="110328" y="83683"/>
                            <a:pt x="126206" y="73098"/>
                          </a:cubicBezTo>
                          <a:cubicBezTo>
                            <a:pt x="143204" y="61766"/>
                            <a:pt x="147760" y="59722"/>
                            <a:pt x="164306" y="42142"/>
                          </a:cubicBezTo>
                          <a:cubicBezTo>
                            <a:pt x="199530" y="4716"/>
                            <a:pt x="160943" y="37213"/>
                            <a:pt x="190500" y="13567"/>
                          </a:cubicBezTo>
                          <a:cubicBezTo>
                            <a:pt x="188912" y="17536"/>
                            <a:pt x="187649" y="21650"/>
                            <a:pt x="185737" y="25473"/>
                          </a:cubicBezTo>
                          <a:cubicBezTo>
                            <a:pt x="184457" y="28033"/>
                            <a:pt x="182447" y="30163"/>
                            <a:pt x="180975" y="32617"/>
                          </a:cubicBezTo>
                          <a:cubicBezTo>
                            <a:pt x="177683" y="38105"/>
                            <a:pt x="174514" y="43668"/>
                            <a:pt x="171450" y="49286"/>
                          </a:cubicBezTo>
                          <a:cubicBezTo>
                            <a:pt x="169750" y="52402"/>
                            <a:pt x="168723" y="55903"/>
                            <a:pt x="166687" y="58811"/>
                          </a:cubicBezTo>
                          <a:cubicBezTo>
                            <a:pt x="157106" y="72497"/>
                            <a:pt x="156625" y="71715"/>
                            <a:pt x="145256" y="80242"/>
                          </a:cubicBezTo>
                          <a:cubicBezTo>
                            <a:pt x="124315" y="113749"/>
                            <a:pt x="144127" y="86134"/>
                            <a:pt x="114300" y="115961"/>
                          </a:cubicBezTo>
                          <a:cubicBezTo>
                            <a:pt x="109917" y="120344"/>
                            <a:pt x="102394" y="124049"/>
                            <a:pt x="102394" y="130248"/>
                          </a:cubicBezTo>
                          <a:cubicBezTo>
                            <a:pt x="102394" y="135861"/>
                            <a:pt x="109917" y="121848"/>
                            <a:pt x="114300" y="118342"/>
                          </a:cubicBezTo>
                          <a:cubicBezTo>
                            <a:pt x="130175" y="105642"/>
                            <a:pt x="147550" y="94617"/>
                            <a:pt x="161925" y="80242"/>
                          </a:cubicBezTo>
                          <a:cubicBezTo>
                            <a:pt x="222590" y="19577"/>
                            <a:pt x="165720" y="73315"/>
                            <a:pt x="207169" y="39761"/>
                          </a:cubicBezTo>
                          <a:cubicBezTo>
                            <a:pt x="218545" y="30552"/>
                            <a:pt x="230157" y="21535"/>
                            <a:pt x="240506" y="11186"/>
                          </a:cubicBezTo>
                          <a:cubicBezTo>
                            <a:pt x="242887" y="8805"/>
                            <a:pt x="244848" y="5910"/>
                            <a:pt x="247650" y="4042"/>
                          </a:cubicBezTo>
                          <a:cubicBezTo>
                            <a:pt x="249739" y="2650"/>
                            <a:pt x="252413" y="2455"/>
                            <a:pt x="254794" y="1661"/>
                          </a:cubicBezTo>
                          <a:cubicBezTo>
                            <a:pt x="224053" y="40087"/>
                            <a:pt x="269471" y="-17946"/>
                            <a:pt x="235744" y="30236"/>
                          </a:cubicBezTo>
                          <a:cubicBezTo>
                            <a:pt x="233813" y="32995"/>
                            <a:pt x="230668" y="34722"/>
                            <a:pt x="228600" y="37380"/>
                          </a:cubicBezTo>
                          <a:cubicBezTo>
                            <a:pt x="221013" y="47135"/>
                            <a:pt x="219639" y="52520"/>
                            <a:pt x="211931" y="61192"/>
                          </a:cubicBezTo>
                          <a:cubicBezTo>
                            <a:pt x="208202" y="65387"/>
                            <a:pt x="203800" y="68945"/>
                            <a:pt x="200025" y="73098"/>
                          </a:cubicBezTo>
                          <a:cubicBezTo>
                            <a:pt x="156618" y="120848"/>
                            <a:pt x="212615" y="59743"/>
                            <a:pt x="180975" y="99292"/>
                          </a:cubicBezTo>
                          <a:cubicBezTo>
                            <a:pt x="177469" y="103675"/>
                            <a:pt x="172765" y="106974"/>
                            <a:pt x="169069" y="111198"/>
                          </a:cubicBezTo>
                          <a:cubicBezTo>
                            <a:pt x="167184" y="113352"/>
                            <a:pt x="162282" y="120366"/>
                            <a:pt x="164306" y="118342"/>
                          </a:cubicBezTo>
                          <a:cubicBezTo>
                            <a:pt x="167112" y="115536"/>
                            <a:pt x="168644" y="111623"/>
                            <a:pt x="171450" y="108817"/>
                          </a:cubicBezTo>
                          <a:cubicBezTo>
                            <a:pt x="175044" y="105223"/>
                            <a:pt x="179557" y="102669"/>
                            <a:pt x="183356" y="99292"/>
                          </a:cubicBezTo>
                          <a:cubicBezTo>
                            <a:pt x="205359" y="79733"/>
                            <a:pt x="177569" y="100608"/>
                            <a:pt x="209550" y="75480"/>
                          </a:cubicBezTo>
                          <a:cubicBezTo>
                            <a:pt x="249193" y="44332"/>
                            <a:pt x="198696" y="85594"/>
                            <a:pt x="252412" y="51667"/>
                          </a:cubicBezTo>
                          <a:cubicBezTo>
                            <a:pt x="259546" y="47161"/>
                            <a:pt x="264774" y="40142"/>
                            <a:pt x="271462" y="34998"/>
                          </a:cubicBezTo>
                          <a:cubicBezTo>
                            <a:pt x="275131" y="32176"/>
                            <a:pt x="279444" y="30308"/>
                            <a:pt x="283369" y="27855"/>
                          </a:cubicBezTo>
                          <a:cubicBezTo>
                            <a:pt x="285796" y="26338"/>
                            <a:pt x="288131" y="24680"/>
                            <a:pt x="290512" y="23092"/>
                          </a:cubicBezTo>
                          <a:cubicBezTo>
                            <a:pt x="285863" y="32390"/>
                            <a:pt x="283409" y="38285"/>
                            <a:pt x="276225" y="46905"/>
                          </a:cubicBezTo>
                          <a:cubicBezTo>
                            <a:pt x="271913" y="52079"/>
                            <a:pt x="266971" y="56717"/>
                            <a:pt x="261937" y="61192"/>
                          </a:cubicBezTo>
                          <a:cubicBezTo>
                            <a:pt x="259798" y="63093"/>
                            <a:pt x="256818" y="63931"/>
                            <a:pt x="254794" y="65955"/>
                          </a:cubicBezTo>
                          <a:cubicBezTo>
                            <a:pt x="247243" y="73506"/>
                            <a:pt x="239643" y="81131"/>
                            <a:pt x="233362" y="89767"/>
                          </a:cubicBezTo>
                          <a:cubicBezTo>
                            <a:pt x="226876" y="98685"/>
                            <a:pt x="223103" y="109369"/>
                            <a:pt x="216694" y="118342"/>
                          </a:cubicBezTo>
                          <a:cubicBezTo>
                            <a:pt x="215030" y="120671"/>
                            <a:pt x="211574" y="121081"/>
                            <a:pt x="209550" y="123105"/>
                          </a:cubicBezTo>
                          <a:cubicBezTo>
                            <a:pt x="201999" y="130656"/>
                            <a:pt x="195017" y="138765"/>
                            <a:pt x="188119" y="146917"/>
                          </a:cubicBezTo>
                          <a:cubicBezTo>
                            <a:pt x="186270" y="149102"/>
                            <a:pt x="183356" y="151199"/>
                            <a:pt x="183356" y="154061"/>
                          </a:cubicBezTo>
                          <a:cubicBezTo>
                            <a:pt x="183356" y="156306"/>
                            <a:pt x="186658" y="151003"/>
                            <a:pt x="188119" y="149298"/>
                          </a:cubicBezTo>
                          <a:cubicBezTo>
                            <a:pt x="196188" y="139884"/>
                            <a:pt x="201842" y="127929"/>
                            <a:pt x="211931" y="120723"/>
                          </a:cubicBezTo>
                          <a:cubicBezTo>
                            <a:pt x="243748" y="97997"/>
                            <a:pt x="213747" y="121289"/>
                            <a:pt x="247650" y="87386"/>
                          </a:cubicBezTo>
                          <a:cubicBezTo>
                            <a:pt x="251244" y="83792"/>
                            <a:pt x="255821" y="81308"/>
                            <a:pt x="259556" y="77861"/>
                          </a:cubicBezTo>
                          <a:cubicBezTo>
                            <a:pt x="266155" y="71770"/>
                            <a:pt x="272565" y="65456"/>
                            <a:pt x="278606" y="58811"/>
                          </a:cubicBezTo>
                          <a:cubicBezTo>
                            <a:pt x="280765" y="56437"/>
                            <a:pt x="290260" y="40182"/>
                            <a:pt x="290512" y="39761"/>
                          </a:cubicBezTo>
                          <a:cubicBezTo>
                            <a:pt x="289718" y="45317"/>
                            <a:pt x="290146" y="51191"/>
                            <a:pt x="288131" y="56430"/>
                          </a:cubicBezTo>
                          <a:cubicBezTo>
                            <a:pt x="286076" y="61772"/>
                            <a:pt x="281606" y="65842"/>
                            <a:pt x="278606" y="70717"/>
                          </a:cubicBezTo>
                          <a:cubicBezTo>
                            <a:pt x="275252" y="76167"/>
                            <a:pt x="272093" y="81739"/>
                            <a:pt x="269081" y="87386"/>
                          </a:cubicBezTo>
                          <a:cubicBezTo>
                            <a:pt x="265740" y="93650"/>
                            <a:pt x="262922" y="100185"/>
                            <a:pt x="259556" y="106436"/>
                          </a:cubicBezTo>
                          <a:cubicBezTo>
                            <a:pt x="257362" y="110511"/>
                            <a:pt x="254482" y="114202"/>
                            <a:pt x="252412" y="118342"/>
                          </a:cubicBezTo>
                          <a:cubicBezTo>
                            <a:pt x="239201" y="144765"/>
                            <a:pt x="252464" y="126017"/>
                            <a:pt x="235744" y="146917"/>
                          </a:cubicBezTo>
                          <a:cubicBezTo>
                            <a:pt x="234950" y="149298"/>
                            <a:pt x="231319" y="155520"/>
                            <a:pt x="233362" y="154061"/>
                          </a:cubicBezTo>
                          <a:cubicBezTo>
                            <a:pt x="243291" y="146969"/>
                            <a:pt x="260674" y="124928"/>
                            <a:pt x="269081" y="115961"/>
                          </a:cubicBezTo>
                          <a:cubicBezTo>
                            <a:pt x="275223" y="109410"/>
                            <a:pt x="281503" y="102971"/>
                            <a:pt x="288131" y="96911"/>
                          </a:cubicBezTo>
                          <a:cubicBezTo>
                            <a:pt x="309293" y="77563"/>
                            <a:pt x="335221" y="62701"/>
                            <a:pt x="352425" y="39761"/>
                          </a:cubicBezTo>
                          <a:cubicBezTo>
                            <a:pt x="357187" y="33411"/>
                            <a:pt x="361485" y="26685"/>
                            <a:pt x="366712" y="20711"/>
                          </a:cubicBezTo>
                          <a:cubicBezTo>
                            <a:pt x="372625" y="13953"/>
                            <a:pt x="390743" y="-5811"/>
                            <a:pt x="385762" y="1661"/>
                          </a:cubicBezTo>
                          <a:lnTo>
                            <a:pt x="366712" y="30236"/>
                          </a:lnTo>
                          <a:cubicBezTo>
                            <a:pt x="363537" y="34998"/>
                            <a:pt x="360131" y="39615"/>
                            <a:pt x="357187" y="44523"/>
                          </a:cubicBezTo>
                          <a:cubicBezTo>
                            <a:pt x="354806" y="48492"/>
                            <a:pt x="352698" y="52638"/>
                            <a:pt x="350044" y="56430"/>
                          </a:cubicBezTo>
                          <a:cubicBezTo>
                            <a:pt x="347130" y="60594"/>
                            <a:pt x="343473" y="64200"/>
                            <a:pt x="340519" y="68336"/>
                          </a:cubicBezTo>
                          <a:cubicBezTo>
                            <a:pt x="335529" y="75322"/>
                            <a:pt x="332302" y="83696"/>
                            <a:pt x="326231" y="89767"/>
                          </a:cubicBezTo>
                          <a:cubicBezTo>
                            <a:pt x="301204" y="114794"/>
                            <a:pt x="331621" y="82837"/>
                            <a:pt x="309562" y="111198"/>
                          </a:cubicBezTo>
                          <a:cubicBezTo>
                            <a:pt x="306805" y="114742"/>
                            <a:pt x="300037" y="125213"/>
                            <a:pt x="300037" y="120723"/>
                          </a:cubicBezTo>
                          <a:cubicBezTo>
                            <a:pt x="300037" y="115641"/>
                            <a:pt x="306143" y="112578"/>
                            <a:pt x="309562" y="108817"/>
                          </a:cubicBezTo>
                          <a:cubicBezTo>
                            <a:pt x="314093" y="103833"/>
                            <a:pt x="319375" y="99564"/>
                            <a:pt x="323850" y="94530"/>
                          </a:cubicBezTo>
                          <a:cubicBezTo>
                            <a:pt x="332087" y="85263"/>
                            <a:pt x="339780" y="75526"/>
                            <a:pt x="347662" y="65955"/>
                          </a:cubicBezTo>
                          <a:cubicBezTo>
                            <a:pt x="350893" y="62031"/>
                            <a:pt x="353328" y="57356"/>
                            <a:pt x="357187" y="54048"/>
                          </a:cubicBezTo>
                          <a:cubicBezTo>
                            <a:pt x="362743" y="49286"/>
                            <a:pt x="368493" y="44740"/>
                            <a:pt x="373856" y="39761"/>
                          </a:cubicBezTo>
                          <a:cubicBezTo>
                            <a:pt x="379614" y="34414"/>
                            <a:pt x="390525" y="23092"/>
                            <a:pt x="390525" y="23092"/>
                          </a:cubicBezTo>
                          <a:cubicBezTo>
                            <a:pt x="386077" y="36437"/>
                            <a:pt x="381682" y="50985"/>
                            <a:pt x="371475" y="61192"/>
                          </a:cubicBezTo>
                          <a:cubicBezTo>
                            <a:pt x="367506" y="65161"/>
                            <a:pt x="362888" y="68572"/>
                            <a:pt x="359569" y="73098"/>
                          </a:cubicBezTo>
                          <a:cubicBezTo>
                            <a:pt x="354095" y="80563"/>
                            <a:pt x="350904" y="89558"/>
                            <a:pt x="345281" y="96911"/>
                          </a:cubicBezTo>
                          <a:cubicBezTo>
                            <a:pt x="340508" y="103153"/>
                            <a:pt x="333567" y="107481"/>
                            <a:pt x="328612" y="113580"/>
                          </a:cubicBezTo>
                          <a:cubicBezTo>
                            <a:pt x="323198" y="120243"/>
                            <a:pt x="319402" y="128088"/>
                            <a:pt x="314325" y="135011"/>
                          </a:cubicBezTo>
                          <a:cubicBezTo>
                            <a:pt x="310659" y="140010"/>
                            <a:pt x="306225" y="144405"/>
                            <a:pt x="302419" y="149298"/>
                          </a:cubicBezTo>
                          <a:cubicBezTo>
                            <a:pt x="300662" y="151557"/>
                            <a:pt x="294794" y="156442"/>
                            <a:pt x="297656" y="156442"/>
                          </a:cubicBezTo>
                          <a:cubicBezTo>
                            <a:pt x="301625" y="156442"/>
                            <a:pt x="304244" y="151968"/>
                            <a:pt x="307181" y="149298"/>
                          </a:cubicBezTo>
                          <a:cubicBezTo>
                            <a:pt x="343711" y="116090"/>
                            <a:pt x="310521" y="145853"/>
                            <a:pt x="330994" y="123105"/>
                          </a:cubicBezTo>
                          <a:cubicBezTo>
                            <a:pt x="342639" y="110166"/>
                            <a:pt x="354403" y="97315"/>
                            <a:pt x="366712" y="85005"/>
                          </a:cubicBezTo>
                          <a:cubicBezTo>
                            <a:pt x="382773" y="68943"/>
                            <a:pt x="385958" y="66998"/>
                            <a:pt x="400050" y="56430"/>
                          </a:cubicBezTo>
                          <a:cubicBezTo>
                            <a:pt x="418625" y="27241"/>
                            <a:pt x="421348" y="20979"/>
                            <a:pt x="411956" y="39761"/>
                          </a:cubicBezTo>
                          <a:cubicBezTo>
                            <a:pt x="406593" y="61214"/>
                            <a:pt x="414470" y="35570"/>
                            <a:pt x="397669" y="63573"/>
                          </a:cubicBezTo>
                          <a:cubicBezTo>
                            <a:pt x="395152" y="67768"/>
                            <a:pt x="385394" y="93067"/>
                            <a:pt x="381000" y="99292"/>
                          </a:cubicBezTo>
                          <a:cubicBezTo>
                            <a:pt x="374494" y="108508"/>
                            <a:pt x="364615" y="115396"/>
                            <a:pt x="359569" y="125486"/>
                          </a:cubicBezTo>
                          <a:cubicBezTo>
                            <a:pt x="350266" y="144090"/>
                            <a:pt x="360737" y="126699"/>
                            <a:pt x="345281" y="142155"/>
                          </a:cubicBezTo>
                          <a:cubicBezTo>
                            <a:pt x="343258" y="144178"/>
                            <a:pt x="337657" y="149298"/>
                            <a:pt x="340519" y="149298"/>
                          </a:cubicBezTo>
                          <a:cubicBezTo>
                            <a:pt x="345147" y="149298"/>
                            <a:pt x="348456" y="144536"/>
                            <a:pt x="352425" y="142155"/>
                          </a:cubicBezTo>
                          <a:cubicBezTo>
                            <a:pt x="368345" y="120930"/>
                            <a:pt x="348368" y="145712"/>
                            <a:pt x="378619" y="118342"/>
                          </a:cubicBezTo>
                          <a:cubicBezTo>
                            <a:pt x="389440" y="108551"/>
                            <a:pt x="399256" y="97705"/>
                            <a:pt x="409575" y="87386"/>
                          </a:cubicBezTo>
                          <a:cubicBezTo>
                            <a:pt x="413544" y="83417"/>
                            <a:pt x="416811" y="78593"/>
                            <a:pt x="421481" y="75480"/>
                          </a:cubicBezTo>
                          <a:lnTo>
                            <a:pt x="435769" y="65955"/>
                          </a:lnTo>
                          <a:cubicBezTo>
                            <a:pt x="437356" y="63574"/>
                            <a:pt x="439251" y="56251"/>
                            <a:pt x="440531" y="58811"/>
                          </a:cubicBezTo>
                          <a:cubicBezTo>
                            <a:pt x="443670" y="65090"/>
                            <a:pt x="432882" y="78872"/>
                            <a:pt x="431006" y="82623"/>
                          </a:cubicBezTo>
                          <a:cubicBezTo>
                            <a:pt x="429094" y="86446"/>
                            <a:pt x="428156" y="90707"/>
                            <a:pt x="426244" y="94530"/>
                          </a:cubicBezTo>
                          <a:cubicBezTo>
                            <a:pt x="424174" y="98670"/>
                            <a:pt x="421170" y="102296"/>
                            <a:pt x="419100" y="106436"/>
                          </a:cubicBezTo>
                          <a:cubicBezTo>
                            <a:pt x="417188" y="110259"/>
                            <a:pt x="416708" y="114785"/>
                            <a:pt x="414337" y="118342"/>
                          </a:cubicBezTo>
                          <a:cubicBezTo>
                            <a:pt x="411846" y="122078"/>
                            <a:pt x="407734" y="124458"/>
                            <a:pt x="404812" y="127867"/>
                          </a:cubicBezTo>
                          <a:cubicBezTo>
                            <a:pt x="402863" y="130140"/>
                            <a:pt x="392821" y="146662"/>
                            <a:pt x="392906" y="146917"/>
                          </a:cubicBezTo>
                          <a:cubicBezTo>
                            <a:pt x="394028" y="150285"/>
                            <a:pt x="399477" y="144124"/>
                            <a:pt x="402431" y="142155"/>
                          </a:cubicBezTo>
                          <a:cubicBezTo>
                            <a:pt x="412952" y="135141"/>
                            <a:pt x="431749" y="119980"/>
                            <a:pt x="440531" y="111198"/>
                          </a:cubicBezTo>
                          <a:cubicBezTo>
                            <a:pt x="444125" y="107604"/>
                            <a:pt x="446709" y="103117"/>
                            <a:pt x="450056" y="99292"/>
                          </a:cubicBezTo>
                          <a:cubicBezTo>
                            <a:pt x="452274" y="96758"/>
                            <a:pt x="454819" y="94529"/>
                            <a:pt x="457200" y="92148"/>
                          </a:cubicBezTo>
                          <a:cubicBezTo>
                            <a:pt x="457994" y="89767"/>
                            <a:pt x="459581" y="82495"/>
                            <a:pt x="459581" y="85005"/>
                          </a:cubicBezTo>
                          <a:cubicBezTo>
                            <a:pt x="459581" y="88278"/>
                            <a:pt x="458489" y="91522"/>
                            <a:pt x="457200" y="94530"/>
                          </a:cubicBezTo>
                          <a:cubicBezTo>
                            <a:pt x="456073" y="97160"/>
                            <a:pt x="454025" y="99292"/>
                            <a:pt x="452437" y="101673"/>
                          </a:cubicBezTo>
                          <a:cubicBezTo>
                            <a:pt x="450850" y="107229"/>
                            <a:pt x="449821" y="112977"/>
                            <a:pt x="447675" y="118342"/>
                          </a:cubicBezTo>
                          <a:cubicBezTo>
                            <a:pt x="446612" y="120999"/>
                            <a:pt x="444192" y="122926"/>
                            <a:pt x="442912" y="125486"/>
                          </a:cubicBezTo>
                          <a:cubicBezTo>
                            <a:pt x="439416" y="132478"/>
                            <a:pt x="436193" y="139621"/>
                            <a:pt x="433387" y="146917"/>
                          </a:cubicBezTo>
                          <a:cubicBezTo>
                            <a:pt x="432212" y="149972"/>
                            <a:pt x="428692" y="154128"/>
                            <a:pt x="431006" y="156442"/>
                          </a:cubicBezTo>
                          <a:cubicBezTo>
                            <a:pt x="433320" y="158756"/>
                            <a:pt x="437356" y="154855"/>
                            <a:pt x="440531" y="154061"/>
                          </a:cubicBezTo>
                          <a:cubicBezTo>
                            <a:pt x="443706" y="151680"/>
                            <a:pt x="446690" y="149020"/>
                            <a:pt x="450056" y="146917"/>
                          </a:cubicBezTo>
                          <a:cubicBezTo>
                            <a:pt x="453066" y="145036"/>
                            <a:pt x="459581" y="142155"/>
                            <a:pt x="459581" y="142155"/>
                          </a:cubicBez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763A7897-2E44-4FE1-BAA4-82A9AA637F7B}"/>
                </a:ext>
              </a:extLst>
            </p:cNvPr>
            <p:cNvSpPr/>
            <p:nvPr/>
          </p:nvSpPr>
          <p:spPr>
            <a:xfrm>
              <a:off x="7058783" y="2083147"/>
              <a:ext cx="459581" cy="157166"/>
            </a:xfrm>
            <a:custGeom>
              <a:avLst/>
              <a:gdLst>
                <a:gd name="connsiteX0" fmla="*/ 23812 w 459581"/>
                <a:gd name="connsiteY0" fmla="*/ 34998 h 157166"/>
                <a:gd name="connsiteX1" fmla="*/ 7144 w 459581"/>
                <a:gd name="connsiteY1" fmla="*/ 65955 h 157166"/>
                <a:gd name="connsiteX2" fmla="*/ 2381 w 459581"/>
                <a:gd name="connsiteY2" fmla="*/ 77861 h 157166"/>
                <a:gd name="connsiteX3" fmla="*/ 9525 w 459581"/>
                <a:gd name="connsiteY3" fmla="*/ 75480 h 157166"/>
                <a:gd name="connsiteX4" fmla="*/ 26194 w 459581"/>
                <a:gd name="connsiteY4" fmla="*/ 61192 h 157166"/>
                <a:gd name="connsiteX5" fmla="*/ 40481 w 459581"/>
                <a:gd name="connsiteY5" fmla="*/ 44523 h 157166"/>
                <a:gd name="connsiteX6" fmla="*/ 66675 w 459581"/>
                <a:gd name="connsiteY6" fmla="*/ 27855 h 157166"/>
                <a:gd name="connsiteX7" fmla="*/ 73819 w 459581"/>
                <a:gd name="connsiteY7" fmla="*/ 20711 h 157166"/>
                <a:gd name="connsiteX8" fmla="*/ 90487 w 459581"/>
                <a:gd name="connsiteY8" fmla="*/ 8805 h 157166"/>
                <a:gd name="connsiteX9" fmla="*/ 73819 w 459581"/>
                <a:gd name="connsiteY9" fmla="*/ 37380 h 157166"/>
                <a:gd name="connsiteX10" fmla="*/ 64294 w 459581"/>
                <a:gd name="connsiteY10" fmla="*/ 56430 h 157166"/>
                <a:gd name="connsiteX11" fmla="*/ 47625 w 459581"/>
                <a:gd name="connsiteY11" fmla="*/ 77861 h 157166"/>
                <a:gd name="connsiteX12" fmla="*/ 21431 w 459581"/>
                <a:gd name="connsiteY12" fmla="*/ 118342 h 157166"/>
                <a:gd name="connsiteX13" fmla="*/ 7144 w 459581"/>
                <a:gd name="connsiteY13" fmla="*/ 130248 h 157166"/>
                <a:gd name="connsiteX14" fmla="*/ 0 w 459581"/>
                <a:gd name="connsiteY14" fmla="*/ 146917 h 157166"/>
                <a:gd name="connsiteX15" fmla="*/ 7144 w 459581"/>
                <a:gd name="connsiteY15" fmla="*/ 135011 h 157166"/>
                <a:gd name="connsiteX16" fmla="*/ 23812 w 459581"/>
                <a:gd name="connsiteY16" fmla="*/ 123105 h 157166"/>
                <a:gd name="connsiteX17" fmla="*/ 30956 w 459581"/>
                <a:gd name="connsiteY17" fmla="*/ 113580 h 157166"/>
                <a:gd name="connsiteX18" fmla="*/ 42862 w 459581"/>
                <a:gd name="connsiteY18" fmla="*/ 101673 h 157166"/>
                <a:gd name="connsiteX19" fmla="*/ 73819 w 459581"/>
                <a:gd name="connsiteY19" fmla="*/ 68336 h 157166"/>
                <a:gd name="connsiteX20" fmla="*/ 92869 w 459581"/>
                <a:gd name="connsiteY20" fmla="*/ 51667 h 157166"/>
                <a:gd name="connsiteX21" fmla="*/ 92869 w 459581"/>
                <a:gd name="connsiteY21" fmla="*/ 68336 h 157166"/>
                <a:gd name="connsiteX22" fmla="*/ 80962 w 459581"/>
                <a:gd name="connsiteY22" fmla="*/ 104055 h 157166"/>
                <a:gd name="connsiteX23" fmla="*/ 76200 w 459581"/>
                <a:gd name="connsiteY23" fmla="*/ 111198 h 157166"/>
                <a:gd name="connsiteX24" fmla="*/ 61912 w 459581"/>
                <a:gd name="connsiteY24" fmla="*/ 130248 h 157166"/>
                <a:gd name="connsiteX25" fmla="*/ 59531 w 459581"/>
                <a:gd name="connsiteY25" fmla="*/ 142155 h 157166"/>
                <a:gd name="connsiteX26" fmla="*/ 73819 w 459581"/>
                <a:gd name="connsiteY26" fmla="*/ 123105 h 157166"/>
                <a:gd name="connsiteX27" fmla="*/ 85725 w 459581"/>
                <a:gd name="connsiteY27" fmla="*/ 113580 h 157166"/>
                <a:gd name="connsiteX28" fmla="*/ 126206 w 459581"/>
                <a:gd name="connsiteY28" fmla="*/ 73098 h 157166"/>
                <a:gd name="connsiteX29" fmla="*/ 164306 w 459581"/>
                <a:gd name="connsiteY29" fmla="*/ 42142 h 157166"/>
                <a:gd name="connsiteX30" fmla="*/ 190500 w 459581"/>
                <a:gd name="connsiteY30" fmla="*/ 13567 h 157166"/>
                <a:gd name="connsiteX31" fmla="*/ 185737 w 459581"/>
                <a:gd name="connsiteY31" fmla="*/ 25473 h 157166"/>
                <a:gd name="connsiteX32" fmla="*/ 180975 w 459581"/>
                <a:gd name="connsiteY32" fmla="*/ 32617 h 157166"/>
                <a:gd name="connsiteX33" fmla="*/ 171450 w 459581"/>
                <a:gd name="connsiteY33" fmla="*/ 49286 h 157166"/>
                <a:gd name="connsiteX34" fmla="*/ 166687 w 459581"/>
                <a:gd name="connsiteY34" fmla="*/ 58811 h 157166"/>
                <a:gd name="connsiteX35" fmla="*/ 145256 w 459581"/>
                <a:gd name="connsiteY35" fmla="*/ 80242 h 157166"/>
                <a:gd name="connsiteX36" fmla="*/ 114300 w 459581"/>
                <a:gd name="connsiteY36" fmla="*/ 115961 h 157166"/>
                <a:gd name="connsiteX37" fmla="*/ 102394 w 459581"/>
                <a:gd name="connsiteY37" fmla="*/ 130248 h 157166"/>
                <a:gd name="connsiteX38" fmla="*/ 114300 w 459581"/>
                <a:gd name="connsiteY38" fmla="*/ 118342 h 157166"/>
                <a:gd name="connsiteX39" fmla="*/ 161925 w 459581"/>
                <a:gd name="connsiteY39" fmla="*/ 80242 h 157166"/>
                <a:gd name="connsiteX40" fmla="*/ 207169 w 459581"/>
                <a:gd name="connsiteY40" fmla="*/ 39761 h 157166"/>
                <a:gd name="connsiteX41" fmla="*/ 240506 w 459581"/>
                <a:gd name="connsiteY41" fmla="*/ 11186 h 157166"/>
                <a:gd name="connsiteX42" fmla="*/ 247650 w 459581"/>
                <a:gd name="connsiteY42" fmla="*/ 4042 h 157166"/>
                <a:gd name="connsiteX43" fmla="*/ 254794 w 459581"/>
                <a:gd name="connsiteY43" fmla="*/ 1661 h 157166"/>
                <a:gd name="connsiteX44" fmla="*/ 235744 w 459581"/>
                <a:gd name="connsiteY44" fmla="*/ 30236 h 157166"/>
                <a:gd name="connsiteX45" fmla="*/ 228600 w 459581"/>
                <a:gd name="connsiteY45" fmla="*/ 37380 h 157166"/>
                <a:gd name="connsiteX46" fmla="*/ 211931 w 459581"/>
                <a:gd name="connsiteY46" fmla="*/ 61192 h 157166"/>
                <a:gd name="connsiteX47" fmla="*/ 200025 w 459581"/>
                <a:gd name="connsiteY47" fmla="*/ 73098 h 157166"/>
                <a:gd name="connsiteX48" fmla="*/ 180975 w 459581"/>
                <a:gd name="connsiteY48" fmla="*/ 99292 h 157166"/>
                <a:gd name="connsiteX49" fmla="*/ 169069 w 459581"/>
                <a:gd name="connsiteY49" fmla="*/ 111198 h 157166"/>
                <a:gd name="connsiteX50" fmla="*/ 164306 w 459581"/>
                <a:gd name="connsiteY50" fmla="*/ 118342 h 157166"/>
                <a:gd name="connsiteX51" fmla="*/ 171450 w 459581"/>
                <a:gd name="connsiteY51" fmla="*/ 108817 h 157166"/>
                <a:gd name="connsiteX52" fmla="*/ 183356 w 459581"/>
                <a:gd name="connsiteY52" fmla="*/ 99292 h 157166"/>
                <a:gd name="connsiteX53" fmla="*/ 209550 w 459581"/>
                <a:gd name="connsiteY53" fmla="*/ 75480 h 157166"/>
                <a:gd name="connsiteX54" fmla="*/ 252412 w 459581"/>
                <a:gd name="connsiteY54" fmla="*/ 51667 h 157166"/>
                <a:gd name="connsiteX55" fmla="*/ 271462 w 459581"/>
                <a:gd name="connsiteY55" fmla="*/ 34998 h 157166"/>
                <a:gd name="connsiteX56" fmla="*/ 283369 w 459581"/>
                <a:gd name="connsiteY56" fmla="*/ 27855 h 157166"/>
                <a:gd name="connsiteX57" fmla="*/ 290512 w 459581"/>
                <a:gd name="connsiteY57" fmla="*/ 23092 h 157166"/>
                <a:gd name="connsiteX58" fmla="*/ 276225 w 459581"/>
                <a:gd name="connsiteY58" fmla="*/ 46905 h 157166"/>
                <a:gd name="connsiteX59" fmla="*/ 261937 w 459581"/>
                <a:gd name="connsiteY59" fmla="*/ 61192 h 157166"/>
                <a:gd name="connsiteX60" fmla="*/ 254794 w 459581"/>
                <a:gd name="connsiteY60" fmla="*/ 65955 h 157166"/>
                <a:gd name="connsiteX61" fmla="*/ 233362 w 459581"/>
                <a:gd name="connsiteY61" fmla="*/ 89767 h 157166"/>
                <a:gd name="connsiteX62" fmla="*/ 216694 w 459581"/>
                <a:gd name="connsiteY62" fmla="*/ 118342 h 157166"/>
                <a:gd name="connsiteX63" fmla="*/ 209550 w 459581"/>
                <a:gd name="connsiteY63" fmla="*/ 123105 h 157166"/>
                <a:gd name="connsiteX64" fmla="*/ 188119 w 459581"/>
                <a:gd name="connsiteY64" fmla="*/ 146917 h 157166"/>
                <a:gd name="connsiteX65" fmla="*/ 183356 w 459581"/>
                <a:gd name="connsiteY65" fmla="*/ 154061 h 157166"/>
                <a:gd name="connsiteX66" fmla="*/ 188119 w 459581"/>
                <a:gd name="connsiteY66" fmla="*/ 149298 h 157166"/>
                <a:gd name="connsiteX67" fmla="*/ 211931 w 459581"/>
                <a:gd name="connsiteY67" fmla="*/ 120723 h 157166"/>
                <a:gd name="connsiteX68" fmla="*/ 247650 w 459581"/>
                <a:gd name="connsiteY68" fmla="*/ 87386 h 157166"/>
                <a:gd name="connsiteX69" fmla="*/ 259556 w 459581"/>
                <a:gd name="connsiteY69" fmla="*/ 77861 h 157166"/>
                <a:gd name="connsiteX70" fmla="*/ 278606 w 459581"/>
                <a:gd name="connsiteY70" fmla="*/ 58811 h 157166"/>
                <a:gd name="connsiteX71" fmla="*/ 290512 w 459581"/>
                <a:gd name="connsiteY71" fmla="*/ 39761 h 157166"/>
                <a:gd name="connsiteX72" fmla="*/ 288131 w 459581"/>
                <a:gd name="connsiteY72" fmla="*/ 56430 h 157166"/>
                <a:gd name="connsiteX73" fmla="*/ 278606 w 459581"/>
                <a:gd name="connsiteY73" fmla="*/ 70717 h 157166"/>
                <a:gd name="connsiteX74" fmla="*/ 269081 w 459581"/>
                <a:gd name="connsiteY74" fmla="*/ 87386 h 157166"/>
                <a:gd name="connsiteX75" fmla="*/ 259556 w 459581"/>
                <a:gd name="connsiteY75" fmla="*/ 106436 h 157166"/>
                <a:gd name="connsiteX76" fmla="*/ 252412 w 459581"/>
                <a:gd name="connsiteY76" fmla="*/ 118342 h 157166"/>
                <a:gd name="connsiteX77" fmla="*/ 235744 w 459581"/>
                <a:gd name="connsiteY77" fmla="*/ 146917 h 157166"/>
                <a:gd name="connsiteX78" fmla="*/ 233362 w 459581"/>
                <a:gd name="connsiteY78" fmla="*/ 154061 h 157166"/>
                <a:gd name="connsiteX79" fmla="*/ 269081 w 459581"/>
                <a:gd name="connsiteY79" fmla="*/ 115961 h 157166"/>
                <a:gd name="connsiteX80" fmla="*/ 288131 w 459581"/>
                <a:gd name="connsiteY80" fmla="*/ 96911 h 157166"/>
                <a:gd name="connsiteX81" fmla="*/ 352425 w 459581"/>
                <a:gd name="connsiteY81" fmla="*/ 39761 h 157166"/>
                <a:gd name="connsiteX82" fmla="*/ 366712 w 459581"/>
                <a:gd name="connsiteY82" fmla="*/ 20711 h 157166"/>
                <a:gd name="connsiteX83" fmla="*/ 385762 w 459581"/>
                <a:gd name="connsiteY83" fmla="*/ 1661 h 157166"/>
                <a:gd name="connsiteX84" fmla="*/ 366712 w 459581"/>
                <a:gd name="connsiteY84" fmla="*/ 30236 h 157166"/>
                <a:gd name="connsiteX85" fmla="*/ 357187 w 459581"/>
                <a:gd name="connsiteY85" fmla="*/ 44523 h 157166"/>
                <a:gd name="connsiteX86" fmla="*/ 350044 w 459581"/>
                <a:gd name="connsiteY86" fmla="*/ 56430 h 157166"/>
                <a:gd name="connsiteX87" fmla="*/ 340519 w 459581"/>
                <a:gd name="connsiteY87" fmla="*/ 68336 h 157166"/>
                <a:gd name="connsiteX88" fmla="*/ 326231 w 459581"/>
                <a:gd name="connsiteY88" fmla="*/ 89767 h 157166"/>
                <a:gd name="connsiteX89" fmla="*/ 309562 w 459581"/>
                <a:gd name="connsiteY89" fmla="*/ 111198 h 157166"/>
                <a:gd name="connsiteX90" fmla="*/ 300037 w 459581"/>
                <a:gd name="connsiteY90" fmla="*/ 120723 h 157166"/>
                <a:gd name="connsiteX91" fmla="*/ 309562 w 459581"/>
                <a:gd name="connsiteY91" fmla="*/ 108817 h 157166"/>
                <a:gd name="connsiteX92" fmla="*/ 323850 w 459581"/>
                <a:gd name="connsiteY92" fmla="*/ 94530 h 157166"/>
                <a:gd name="connsiteX93" fmla="*/ 347662 w 459581"/>
                <a:gd name="connsiteY93" fmla="*/ 65955 h 157166"/>
                <a:gd name="connsiteX94" fmla="*/ 357187 w 459581"/>
                <a:gd name="connsiteY94" fmla="*/ 54048 h 157166"/>
                <a:gd name="connsiteX95" fmla="*/ 373856 w 459581"/>
                <a:gd name="connsiteY95" fmla="*/ 39761 h 157166"/>
                <a:gd name="connsiteX96" fmla="*/ 390525 w 459581"/>
                <a:gd name="connsiteY96" fmla="*/ 23092 h 157166"/>
                <a:gd name="connsiteX97" fmla="*/ 371475 w 459581"/>
                <a:gd name="connsiteY97" fmla="*/ 61192 h 157166"/>
                <a:gd name="connsiteX98" fmla="*/ 359569 w 459581"/>
                <a:gd name="connsiteY98" fmla="*/ 73098 h 157166"/>
                <a:gd name="connsiteX99" fmla="*/ 345281 w 459581"/>
                <a:gd name="connsiteY99" fmla="*/ 96911 h 157166"/>
                <a:gd name="connsiteX100" fmla="*/ 328612 w 459581"/>
                <a:gd name="connsiteY100" fmla="*/ 113580 h 157166"/>
                <a:gd name="connsiteX101" fmla="*/ 314325 w 459581"/>
                <a:gd name="connsiteY101" fmla="*/ 135011 h 157166"/>
                <a:gd name="connsiteX102" fmla="*/ 302419 w 459581"/>
                <a:gd name="connsiteY102" fmla="*/ 149298 h 157166"/>
                <a:gd name="connsiteX103" fmla="*/ 297656 w 459581"/>
                <a:gd name="connsiteY103" fmla="*/ 156442 h 157166"/>
                <a:gd name="connsiteX104" fmla="*/ 307181 w 459581"/>
                <a:gd name="connsiteY104" fmla="*/ 149298 h 157166"/>
                <a:gd name="connsiteX105" fmla="*/ 330994 w 459581"/>
                <a:gd name="connsiteY105" fmla="*/ 123105 h 157166"/>
                <a:gd name="connsiteX106" fmla="*/ 366712 w 459581"/>
                <a:gd name="connsiteY106" fmla="*/ 85005 h 157166"/>
                <a:gd name="connsiteX107" fmla="*/ 400050 w 459581"/>
                <a:gd name="connsiteY107" fmla="*/ 56430 h 157166"/>
                <a:gd name="connsiteX108" fmla="*/ 411956 w 459581"/>
                <a:gd name="connsiteY108" fmla="*/ 39761 h 157166"/>
                <a:gd name="connsiteX109" fmla="*/ 397669 w 459581"/>
                <a:gd name="connsiteY109" fmla="*/ 63573 h 157166"/>
                <a:gd name="connsiteX110" fmla="*/ 381000 w 459581"/>
                <a:gd name="connsiteY110" fmla="*/ 99292 h 157166"/>
                <a:gd name="connsiteX111" fmla="*/ 359569 w 459581"/>
                <a:gd name="connsiteY111" fmla="*/ 125486 h 157166"/>
                <a:gd name="connsiteX112" fmla="*/ 345281 w 459581"/>
                <a:gd name="connsiteY112" fmla="*/ 142155 h 157166"/>
                <a:gd name="connsiteX113" fmla="*/ 340519 w 459581"/>
                <a:gd name="connsiteY113" fmla="*/ 149298 h 157166"/>
                <a:gd name="connsiteX114" fmla="*/ 352425 w 459581"/>
                <a:gd name="connsiteY114" fmla="*/ 142155 h 157166"/>
                <a:gd name="connsiteX115" fmla="*/ 378619 w 459581"/>
                <a:gd name="connsiteY115" fmla="*/ 118342 h 157166"/>
                <a:gd name="connsiteX116" fmla="*/ 409575 w 459581"/>
                <a:gd name="connsiteY116" fmla="*/ 87386 h 157166"/>
                <a:gd name="connsiteX117" fmla="*/ 421481 w 459581"/>
                <a:gd name="connsiteY117" fmla="*/ 75480 h 157166"/>
                <a:gd name="connsiteX118" fmla="*/ 435769 w 459581"/>
                <a:gd name="connsiteY118" fmla="*/ 65955 h 157166"/>
                <a:gd name="connsiteX119" fmla="*/ 440531 w 459581"/>
                <a:gd name="connsiteY119" fmla="*/ 58811 h 157166"/>
                <a:gd name="connsiteX120" fmla="*/ 431006 w 459581"/>
                <a:gd name="connsiteY120" fmla="*/ 82623 h 157166"/>
                <a:gd name="connsiteX121" fmla="*/ 426244 w 459581"/>
                <a:gd name="connsiteY121" fmla="*/ 94530 h 157166"/>
                <a:gd name="connsiteX122" fmla="*/ 419100 w 459581"/>
                <a:gd name="connsiteY122" fmla="*/ 106436 h 157166"/>
                <a:gd name="connsiteX123" fmla="*/ 414337 w 459581"/>
                <a:gd name="connsiteY123" fmla="*/ 118342 h 157166"/>
                <a:gd name="connsiteX124" fmla="*/ 404812 w 459581"/>
                <a:gd name="connsiteY124" fmla="*/ 127867 h 157166"/>
                <a:gd name="connsiteX125" fmla="*/ 392906 w 459581"/>
                <a:gd name="connsiteY125" fmla="*/ 146917 h 157166"/>
                <a:gd name="connsiteX126" fmla="*/ 402431 w 459581"/>
                <a:gd name="connsiteY126" fmla="*/ 142155 h 157166"/>
                <a:gd name="connsiteX127" fmla="*/ 440531 w 459581"/>
                <a:gd name="connsiteY127" fmla="*/ 111198 h 157166"/>
                <a:gd name="connsiteX128" fmla="*/ 450056 w 459581"/>
                <a:gd name="connsiteY128" fmla="*/ 99292 h 157166"/>
                <a:gd name="connsiteX129" fmla="*/ 457200 w 459581"/>
                <a:gd name="connsiteY129" fmla="*/ 92148 h 157166"/>
                <a:gd name="connsiteX130" fmla="*/ 459581 w 459581"/>
                <a:gd name="connsiteY130" fmla="*/ 85005 h 157166"/>
                <a:gd name="connsiteX131" fmla="*/ 457200 w 459581"/>
                <a:gd name="connsiteY131" fmla="*/ 94530 h 157166"/>
                <a:gd name="connsiteX132" fmla="*/ 452437 w 459581"/>
                <a:gd name="connsiteY132" fmla="*/ 101673 h 157166"/>
                <a:gd name="connsiteX133" fmla="*/ 447675 w 459581"/>
                <a:gd name="connsiteY133" fmla="*/ 118342 h 157166"/>
                <a:gd name="connsiteX134" fmla="*/ 442912 w 459581"/>
                <a:gd name="connsiteY134" fmla="*/ 125486 h 157166"/>
                <a:gd name="connsiteX135" fmla="*/ 433387 w 459581"/>
                <a:gd name="connsiteY135" fmla="*/ 146917 h 157166"/>
                <a:gd name="connsiteX136" fmla="*/ 431006 w 459581"/>
                <a:gd name="connsiteY136" fmla="*/ 156442 h 157166"/>
                <a:gd name="connsiteX137" fmla="*/ 440531 w 459581"/>
                <a:gd name="connsiteY137" fmla="*/ 154061 h 157166"/>
                <a:gd name="connsiteX138" fmla="*/ 450056 w 459581"/>
                <a:gd name="connsiteY138" fmla="*/ 146917 h 157166"/>
                <a:gd name="connsiteX139" fmla="*/ 459581 w 459581"/>
                <a:gd name="connsiteY139" fmla="*/ 142155 h 15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459581" h="157166" extrusionOk="0">
                  <a:moveTo>
                    <a:pt x="23812" y="34998"/>
                  </a:moveTo>
                  <a:cubicBezTo>
                    <a:pt x="-5850" y="71155"/>
                    <a:pt x="23946" y="28367"/>
                    <a:pt x="7144" y="65955"/>
                  </a:cubicBezTo>
                  <a:cubicBezTo>
                    <a:pt x="5949" y="69887"/>
                    <a:pt x="1103" y="73722"/>
                    <a:pt x="2381" y="77861"/>
                  </a:cubicBezTo>
                  <a:cubicBezTo>
                    <a:pt x="2651" y="80627"/>
                    <a:pt x="7080" y="76626"/>
                    <a:pt x="9525" y="75480"/>
                  </a:cubicBezTo>
                  <a:cubicBezTo>
                    <a:pt x="14633" y="70472"/>
                    <a:pt x="21755" y="66719"/>
                    <a:pt x="26194" y="61192"/>
                  </a:cubicBezTo>
                  <a:cubicBezTo>
                    <a:pt x="31910" y="56081"/>
                    <a:pt x="35406" y="48812"/>
                    <a:pt x="40481" y="44523"/>
                  </a:cubicBezTo>
                  <a:cubicBezTo>
                    <a:pt x="49031" y="35511"/>
                    <a:pt x="55993" y="36006"/>
                    <a:pt x="66675" y="27855"/>
                  </a:cubicBezTo>
                  <a:cubicBezTo>
                    <a:pt x="69304" y="25210"/>
                    <a:pt x="71206" y="22981"/>
                    <a:pt x="73819" y="20711"/>
                  </a:cubicBezTo>
                  <a:cubicBezTo>
                    <a:pt x="80661" y="17216"/>
                    <a:pt x="85428" y="12718"/>
                    <a:pt x="90487" y="8805"/>
                  </a:cubicBezTo>
                  <a:cubicBezTo>
                    <a:pt x="69503" y="49121"/>
                    <a:pt x="100295" y="9343"/>
                    <a:pt x="73819" y="37380"/>
                  </a:cubicBezTo>
                  <a:cubicBezTo>
                    <a:pt x="70856" y="44555"/>
                    <a:pt x="68340" y="52424"/>
                    <a:pt x="64294" y="56430"/>
                  </a:cubicBezTo>
                  <a:cubicBezTo>
                    <a:pt x="60609" y="65926"/>
                    <a:pt x="53747" y="72002"/>
                    <a:pt x="47625" y="77861"/>
                  </a:cubicBezTo>
                  <a:cubicBezTo>
                    <a:pt x="41445" y="90393"/>
                    <a:pt x="33295" y="101472"/>
                    <a:pt x="21431" y="118342"/>
                  </a:cubicBezTo>
                  <a:cubicBezTo>
                    <a:pt x="15736" y="123295"/>
                    <a:pt x="10893" y="125580"/>
                    <a:pt x="7144" y="130248"/>
                  </a:cubicBezTo>
                  <a:cubicBezTo>
                    <a:pt x="4356" y="135775"/>
                    <a:pt x="-456" y="139942"/>
                    <a:pt x="0" y="146917"/>
                  </a:cubicBezTo>
                  <a:cubicBezTo>
                    <a:pt x="55" y="150803"/>
                    <a:pt x="3556" y="138468"/>
                    <a:pt x="7144" y="135011"/>
                  </a:cubicBezTo>
                  <a:cubicBezTo>
                    <a:pt x="11358" y="131281"/>
                    <a:pt x="20376" y="128891"/>
                    <a:pt x="23812" y="123105"/>
                  </a:cubicBezTo>
                  <a:cubicBezTo>
                    <a:pt x="26713" y="121619"/>
                    <a:pt x="28721" y="116307"/>
                    <a:pt x="30956" y="113580"/>
                  </a:cubicBezTo>
                  <a:cubicBezTo>
                    <a:pt x="33965" y="110527"/>
                    <a:pt x="38121" y="105861"/>
                    <a:pt x="42862" y="101673"/>
                  </a:cubicBezTo>
                  <a:cubicBezTo>
                    <a:pt x="82819" y="71602"/>
                    <a:pt x="29192" y="110392"/>
                    <a:pt x="73819" y="68336"/>
                  </a:cubicBezTo>
                  <a:cubicBezTo>
                    <a:pt x="87942" y="53300"/>
                    <a:pt x="79900" y="59478"/>
                    <a:pt x="92869" y="51667"/>
                  </a:cubicBezTo>
                  <a:cubicBezTo>
                    <a:pt x="103432" y="69873"/>
                    <a:pt x="97183" y="57619"/>
                    <a:pt x="92869" y="68336"/>
                  </a:cubicBezTo>
                  <a:cubicBezTo>
                    <a:pt x="87399" y="81882"/>
                    <a:pt x="87368" y="92874"/>
                    <a:pt x="80962" y="104055"/>
                  </a:cubicBezTo>
                  <a:cubicBezTo>
                    <a:pt x="79492" y="106473"/>
                    <a:pt x="77889" y="108337"/>
                    <a:pt x="76200" y="111198"/>
                  </a:cubicBezTo>
                  <a:cubicBezTo>
                    <a:pt x="60965" y="134937"/>
                    <a:pt x="70069" y="114666"/>
                    <a:pt x="61912" y="130248"/>
                  </a:cubicBezTo>
                  <a:cubicBezTo>
                    <a:pt x="60862" y="135016"/>
                    <a:pt x="55794" y="143400"/>
                    <a:pt x="59531" y="142155"/>
                  </a:cubicBezTo>
                  <a:cubicBezTo>
                    <a:pt x="66914" y="137639"/>
                    <a:pt x="69636" y="126906"/>
                    <a:pt x="73819" y="123105"/>
                  </a:cubicBezTo>
                  <a:cubicBezTo>
                    <a:pt x="76676" y="119137"/>
                    <a:pt x="82127" y="117013"/>
                    <a:pt x="85725" y="113580"/>
                  </a:cubicBezTo>
                  <a:cubicBezTo>
                    <a:pt x="97898" y="101318"/>
                    <a:pt x="111635" y="87224"/>
                    <a:pt x="126206" y="73098"/>
                  </a:cubicBezTo>
                  <a:cubicBezTo>
                    <a:pt x="143391" y="61729"/>
                    <a:pt x="147641" y="60168"/>
                    <a:pt x="164306" y="42142"/>
                  </a:cubicBezTo>
                  <a:cubicBezTo>
                    <a:pt x="207212" y="6919"/>
                    <a:pt x="158338" y="28719"/>
                    <a:pt x="190500" y="13567"/>
                  </a:cubicBezTo>
                  <a:cubicBezTo>
                    <a:pt x="189225" y="17546"/>
                    <a:pt x="187892" y="21902"/>
                    <a:pt x="185737" y="25473"/>
                  </a:cubicBezTo>
                  <a:cubicBezTo>
                    <a:pt x="184667" y="28234"/>
                    <a:pt x="182689" y="30755"/>
                    <a:pt x="180975" y="32617"/>
                  </a:cubicBezTo>
                  <a:cubicBezTo>
                    <a:pt x="178412" y="38826"/>
                    <a:pt x="173885" y="42826"/>
                    <a:pt x="171450" y="49286"/>
                  </a:cubicBezTo>
                  <a:cubicBezTo>
                    <a:pt x="169660" y="52492"/>
                    <a:pt x="169299" y="56032"/>
                    <a:pt x="166687" y="58811"/>
                  </a:cubicBezTo>
                  <a:cubicBezTo>
                    <a:pt x="157164" y="72435"/>
                    <a:pt x="156609" y="71687"/>
                    <a:pt x="145256" y="80242"/>
                  </a:cubicBezTo>
                  <a:cubicBezTo>
                    <a:pt x="118405" y="116496"/>
                    <a:pt x="144211" y="87401"/>
                    <a:pt x="114300" y="115961"/>
                  </a:cubicBezTo>
                  <a:cubicBezTo>
                    <a:pt x="108809" y="119076"/>
                    <a:pt x="103120" y="123264"/>
                    <a:pt x="102394" y="130248"/>
                  </a:cubicBezTo>
                  <a:cubicBezTo>
                    <a:pt x="102742" y="136289"/>
                    <a:pt x="110992" y="122032"/>
                    <a:pt x="114300" y="118342"/>
                  </a:cubicBezTo>
                  <a:cubicBezTo>
                    <a:pt x="126942" y="106825"/>
                    <a:pt x="147460" y="91539"/>
                    <a:pt x="161925" y="80242"/>
                  </a:cubicBezTo>
                  <a:cubicBezTo>
                    <a:pt x="223433" y="11057"/>
                    <a:pt x="166875" y="69901"/>
                    <a:pt x="207169" y="39761"/>
                  </a:cubicBezTo>
                  <a:cubicBezTo>
                    <a:pt x="214366" y="30878"/>
                    <a:pt x="230982" y="20251"/>
                    <a:pt x="240506" y="11186"/>
                  </a:cubicBezTo>
                  <a:cubicBezTo>
                    <a:pt x="243542" y="8290"/>
                    <a:pt x="245676" y="5846"/>
                    <a:pt x="247650" y="4042"/>
                  </a:cubicBezTo>
                  <a:cubicBezTo>
                    <a:pt x="249872" y="2137"/>
                    <a:pt x="252470" y="2242"/>
                    <a:pt x="254794" y="1661"/>
                  </a:cubicBezTo>
                  <a:cubicBezTo>
                    <a:pt x="222166" y="49462"/>
                    <a:pt x="263175" y="-24692"/>
                    <a:pt x="235744" y="30236"/>
                  </a:cubicBezTo>
                  <a:cubicBezTo>
                    <a:pt x="234240" y="33339"/>
                    <a:pt x="229834" y="34955"/>
                    <a:pt x="228600" y="37380"/>
                  </a:cubicBezTo>
                  <a:cubicBezTo>
                    <a:pt x="220032" y="47479"/>
                    <a:pt x="219637" y="52402"/>
                    <a:pt x="211931" y="61192"/>
                  </a:cubicBezTo>
                  <a:cubicBezTo>
                    <a:pt x="207876" y="65508"/>
                    <a:pt x="203697" y="70504"/>
                    <a:pt x="200025" y="73098"/>
                  </a:cubicBezTo>
                  <a:cubicBezTo>
                    <a:pt x="153937" y="118499"/>
                    <a:pt x="225752" y="60935"/>
                    <a:pt x="180975" y="99292"/>
                  </a:cubicBezTo>
                  <a:cubicBezTo>
                    <a:pt x="177176" y="103647"/>
                    <a:pt x="171925" y="107342"/>
                    <a:pt x="169069" y="111198"/>
                  </a:cubicBezTo>
                  <a:cubicBezTo>
                    <a:pt x="166853" y="112967"/>
                    <a:pt x="162339" y="119639"/>
                    <a:pt x="164306" y="118342"/>
                  </a:cubicBezTo>
                  <a:cubicBezTo>
                    <a:pt x="166547" y="116357"/>
                    <a:pt x="168238" y="112635"/>
                    <a:pt x="171450" y="108817"/>
                  </a:cubicBezTo>
                  <a:cubicBezTo>
                    <a:pt x="174097" y="105450"/>
                    <a:pt x="179970" y="103802"/>
                    <a:pt x="183356" y="99292"/>
                  </a:cubicBezTo>
                  <a:cubicBezTo>
                    <a:pt x="199154" y="78656"/>
                    <a:pt x="177276" y="93030"/>
                    <a:pt x="209550" y="75480"/>
                  </a:cubicBezTo>
                  <a:cubicBezTo>
                    <a:pt x="256279" y="30766"/>
                    <a:pt x="206457" y="77522"/>
                    <a:pt x="252412" y="51667"/>
                  </a:cubicBezTo>
                  <a:cubicBezTo>
                    <a:pt x="260767" y="46320"/>
                    <a:pt x="266255" y="38890"/>
                    <a:pt x="271462" y="34998"/>
                  </a:cubicBezTo>
                  <a:cubicBezTo>
                    <a:pt x="275155" y="32313"/>
                    <a:pt x="279604" y="30158"/>
                    <a:pt x="283369" y="27855"/>
                  </a:cubicBezTo>
                  <a:cubicBezTo>
                    <a:pt x="286317" y="26370"/>
                    <a:pt x="288094" y="24225"/>
                    <a:pt x="290512" y="23092"/>
                  </a:cubicBezTo>
                  <a:cubicBezTo>
                    <a:pt x="285363" y="32445"/>
                    <a:pt x="283618" y="38540"/>
                    <a:pt x="276225" y="46905"/>
                  </a:cubicBezTo>
                  <a:cubicBezTo>
                    <a:pt x="271569" y="52916"/>
                    <a:pt x="268655" y="56125"/>
                    <a:pt x="261937" y="61192"/>
                  </a:cubicBezTo>
                  <a:cubicBezTo>
                    <a:pt x="260024" y="62551"/>
                    <a:pt x="257450" y="64210"/>
                    <a:pt x="254794" y="65955"/>
                  </a:cubicBezTo>
                  <a:cubicBezTo>
                    <a:pt x="248500" y="71533"/>
                    <a:pt x="242595" y="80146"/>
                    <a:pt x="233362" y="89767"/>
                  </a:cubicBezTo>
                  <a:cubicBezTo>
                    <a:pt x="229448" y="99145"/>
                    <a:pt x="223180" y="110355"/>
                    <a:pt x="216694" y="118342"/>
                  </a:cubicBezTo>
                  <a:cubicBezTo>
                    <a:pt x="214715" y="120553"/>
                    <a:pt x="212391" y="121027"/>
                    <a:pt x="209550" y="123105"/>
                  </a:cubicBezTo>
                  <a:cubicBezTo>
                    <a:pt x="201977" y="129707"/>
                    <a:pt x="195847" y="138163"/>
                    <a:pt x="188119" y="146917"/>
                  </a:cubicBezTo>
                  <a:cubicBezTo>
                    <a:pt x="186651" y="149868"/>
                    <a:pt x="183787" y="151190"/>
                    <a:pt x="183356" y="154061"/>
                  </a:cubicBezTo>
                  <a:cubicBezTo>
                    <a:pt x="183605" y="156051"/>
                    <a:pt x="186741" y="150808"/>
                    <a:pt x="188119" y="149298"/>
                  </a:cubicBezTo>
                  <a:cubicBezTo>
                    <a:pt x="199534" y="141398"/>
                    <a:pt x="204451" y="125670"/>
                    <a:pt x="211931" y="120723"/>
                  </a:cubicBezTo>
                  <a:cubicBezTo>
                    <a:pt x="247829" y="99433"/>
                    <a:pt x="214337" y="117783"/>
                    <a:pt x="247650" y="87386"/>
                  </a:cubicBezTo>
                  <a:cubicBezTo>
                    <a:pt x="251054" y="83372"/>
                    <a:pt x="256003" y="82676"/>
                    <a:pt x="259556" y="77861"/>
                  </a:cubicBezTo>
                  <a:cubicBezTo>
                    <a:pt x="263985" y="71251"/>
                    <a:pt x="272517" y="64159"/>
                    <a:pt x="278606" y="58811"/>
                  </a:cubicBezTo>
                  <a:cubicBezTo>
                    <a:pt x="280714" y="56393"/>
                    <a:pt x="290224" y="40224"/>
                    <a:pt x="290512" y="39761"/>
                  </a:cubicBezTo>
                  <a:cubicBezTo>
                    <a:pt x="290928" y="46042"/>
                    <a:pt x="290931" y="51078"/>
                    <a:pt x="288131" y="56430"/>
                  </a:cubicBezTo>
                  <a:cubicBezTo>
                    <a:pt x="287048" y="62194"/>
                    <a:pt x="282590" y="66477"/>
                    <a:pt x="278606" y="70717"/>
                  </a:cubicBezTo>
                  <a:cubicBezTo>
                    <a:pt x="274769" y="77626"/>
                    <a:pt x="272282" y="81631"/>
                    <a:pt x="269081" y="87386"/>
                  </a:cubicBezTo>
                  <a:cubicBezTo>
                    <a:pt x="264544" y="93089"/>
                    <a:pt x="262524" y="99554"/>
                    <a:pt x="259556" y="106436"/>
                  </a:cubicBezTo>
                  <a:cubicBezTo>
                    <a:pt x="257245" y="111371"/>
                    <a:pt x="255089" y="114707"/>
                    <a:pt x="252412" y="118342"/>
                  </a:cubicBezTo>
                  <a:cubicBezTo>
                    <a:pt x="239741" y="142410"/>
                    <a:pt x="254839" y="121739"/>
                    <a:pt x="235744" y="146917"/>
                  </a:cubicBezTo>
                  <a:cubicBezTo>
                    <a:pt x="235348" y="149390"/>
                    <a:pt x="231234" y="155572"/>
                    <a:pt x="233362" y="154061"/>
                  </a:cubicBezTo>
                  <a:cubicBezTo>
                    <a:pt x="242309" y="148707"/>
                    <a:pt x="261754" y="125127"/>
                    <a:pt x="269081" y="115961"/>
                  </a:cubicBezTo>
                  <a:cubicBezTo>
                    <a:pt x="277285" y="108418"/>
                    <a:pt x="280161" y="101012"/>
                    <a:pt x="288131" y="96911"/>
                  </a:cubicBezTo>
                  <a:cubicBezTo>
                    <a:pt x="306323" y="84810"/>
                    <a:pt x="339293" y="67853"/>
                    <a:pt x="352425" y="39761"/>
                  </a:cubicBezTo>
                  <a:cubicBezTo>
                    <a:pt x="355003" y="33698"/>
                    <a:pt x="361535" y="27290"/>
                    <a:pt x="366712" y="20711"/>
                  </a:cubicBezTo>
                  <a:cubicBezTo>
                    <a:pt x="372191" y="14030"/>
                    <a:pt x="390579" y="-5134"/>
                    <a:pt x="385762" y="1661"/>
                  </a:cubicBezTo>
                  <a:cubicBezTo>
                    <a:pt x="383425" y="9267"/>
                    <a:pt x="374510" y="15141"/>
                    <a:pt x="366712" y="30236"/>
                  </a:cubicBezTo>
                  <a:cubicBezTo>
                    <a:pt x="365082" y="35245"/>
                    <a:pt x="359141" y="39723"/>
                    <a:pt x="357187" y="44523"/>
                  </a:cubicBezTo>
                  <a:cubicBezTo>
                    <a:pt x="355536" y="48680"/>
                    <a:pt x="352789" y="52858"/>
                    <a:pt x="350044" y="56430"/>
                  </a:cubicBezTo>
                  <a:cubicBezTo>
                    <a:pt x="346925" y="60926"/>
                    <a:pt x="343108" y="64408"/>
                    <a:pt x="340519" y="68336"/>
                  </a:cubicBezTo>
                  <a:cubicBezTo>
                    <a:pt x="336361" y="75825"/>
                    <a:pt x="331660" y="85443"/>
                    <a:pt x="326231" y="89767"/>
                  </a:cubicBezTo>
                  <a:cubicBezTo>
                    <a:pt x="301611" y="111807"/>
                    <a:pt x="328841" y="81305"/>
                    <a:pt x="309562" y="111198"/>
                  </a:cubicBezTo>
                  <a:cubicBezTo>
                    <a:pt x="306859" y="113418"/>
                    <a:pt x="300106" y="125937"/>
                    <a:pt x="300037" y="120723"/>
                  </a:cubicBezTo>
                  <a:cubicBezTo>
                    <a:pt x="300520" y="115931"/>
                    <a:pt x="306146" y="111571"/>
                    <a:pt x="309562" y="108817"/>
                  </a:cubicBezTo>
                  <a:cubicBezTo>
                    <a:pt x="314047" y="102751"/>
                    <a:pt x="320215" y="100519"/>
                    <a:pt x="323850" y="94530"/>
                  </a:cubicBezTo>
                  <a:cubicBezTo>
                    <a:pt x="330713" y="83065"/>
                    <a:pt x="337401" y="78376"/>
                    <a:pt x="347662" y="65955"/>
                  </a:cubicBezTo>
                  <a:cubicBezTo>
                    <a:pt x="352022" y="61625"/>
                    <a:pt x="353058" y="57611"/>
                    <a:pt x="357187" y="54048"/>
                  </a:cubicBezTo>
                  <a:cubicBezTo>
                    <a:pt x="363134" y="49833"/>
                    <a:pt x="368979" y="46267"/>
                    <a:pt x="373856" y="39761"/>
                  </a:cubicBezTo>
                  <a:cubicBezTo>
                    <a:pt x="379614" y="34415"/>
                    <a:pt x="390524" y="23091"/>
                    <a:pt x="390525" y="23092"/>
                  </a:cubicBezTo>
                  <a:cubicBezTo>
                    <a:pt x="382852" y="34348"/>
                    <a:pt x="380528" y="47841"/>
                    <a:pt x="371475" y="61192"/>
                  </a:cubicBezTo>
                  <a:cubicBezTo>
                    <a:pt x="367270" y="64561"/>
                    <a:pt x="362238" y="67959"/>
                    <a:pt x="359569" y="73098"/>
                  </a:cubicBezTo>
                  <a:cubicBezTo>
                    <a:pt x="351919" y="79014"/>
                    <a:pt x="348634" y="90504"/>
                    <a:pt x="345281" y="96911"/>
                  </a:cubicBezTo>
                  <a:cubicBezTo>
                    <a:pt x="340017" y="105328"/>
                    <a:pt x="334630" y="108831"/>
                    <a:pt x="328612" y="113580"/>
                  </a:cubicBezTo>
                  <a:cubicBezTo>
                    <a:pt x="323009" y="121457"/>
                    <a:pt x="317426" y="128845"/>
                    <a:pt x="314325" y="135011"/>
                  </a:cubicBezTo>
                  <a:cubicBezTo>
                    <a:pt x="310488" y="139897"/>
                    <a:pt x="306328" y="143579"/>
                    <a:pt x="302419" y="149298"/>
                  </a:cubicBezTo>
                  <a:cubicBezTo>
                    <a:pt x="300359" y="150838"/>
                    <a:pt x="294590" y="156532"/>
                    <a:pt x="297656" y="156442"/>
                  </a:cubicBezTo>
                  <a:cubicBezTo>
                    <a:pt x="300755" y="156430"/>
                    <a:pt x="305023" y="152286"/>
                    <a:pt x="307181" y="149298"/>
                  </a:cubicBezTo>
                  <a:cubicBezTo>
                    <a:pt x="336302" y="119497"/>
                    <a:pt x="312687" y="143032"/>
                    <a:pt x="330994" y="123105"/>
                  </a:cubicBezTo>
                  <a:cubicBezTo>
                    <a:pt x="341940" y="109973"/>
                    <a:pt x="354763" y="95699"/>
                    <a:pt x="366712" y="85005"/>
                  </a:cubicBezTo>
                  <a:cubicBezTo>
                    <a:pt x="382884" y="68985"/>
                    <a:pt x="385559" y="67272"/>
                    <a:pt x="400050" y="56430"/>
                  </a:cubicBezTo>
                  <a:cubicBezTo>
                    <a:pt x="419329" y="26097"/>
                    <a:pt x="422158" y="21674"/>
                    <a:pt x="411956" y="39761"/>
                  </a:cubicBezTo>
                  <a:cubicBezTo>
                    <a:pt x="410283" y="58523"/>
                    <a:pt x="412724" y="33700"/>
                    <a:pt x="397669" y="63573"/>
                  </a:cubicBezTo>
                  <a:cubicBezTo>
                    <a:pt x="393931" y="68819"/>
                    <a:pt x="386528" y="93210"/>
                    <a:pt x="381000" y="99292"/>
                  </a:cubicBezTo>
                  <a:cubicBezTo>
                    <a:pt x="373835" y="108788"/>
                    <a:pt x="366095" y="114517"/>
                    <a:pt x="359569" y="125486"/>
                  </a:cubicBezTo>
                  <a:cubicBezTo>
                    <a:pt x="350801" y="148534"/>
                    <a:pt x="356974" y="124155"/>
                    <a:pt x="345281" y="142155"/>
                  </a:cubicBezTo>
                  <a:cubicBezTo>
                    <a:pt x="343872" y="144727"/>
                    <a:pt x="337790" y="149463"/>
                    <a:pt x="340519" y="149298"/>
                  </a:cubicBezTo>
                  <a:cubicBezTo>
                    <a:pt x="345018" y="148984"/>
                    <a:pt x="348320" y="143565"/>
                    <a:pt x="352425" y="142155"/>
                  </a:cubicBezTo>
                  <a:cubicBezTo>
                    <a:pt x="368112" y="112782"/>
                    <a:pt x="345636" y="149264"/>
                    <a:pt x="378619" y="118342"/>
                  </a:cubicBezTo>
                  <a:cubicBezTo>
                    <a:pt x="387497" y="112106"/>
                    <a:pt x="399408" y="98031"/>
                    <a:pt x="409575" y="87386"/>
                  </a:cubicBezTo>
                  <a:cubicBezTo>
                    <a:pt x="413585" y="84105"/>
                    <a:pt x="416805" y="77315"/>
                    <a:pt x="421481" y="75480"/>
                  </a:cubicBezTo>
                  <a:cubicBezTo>
                    <a:pt x="424980" y="72760"/>
                    <a:pt x="433544" y="69601"/>
                    <a:pt x="435769" y="65955"/>
                  </a:cubicBezTo>
                  <a:cubicBezTo>
                    <a:pt x="436900" y="64083"/>
                    <a:pt x="439811" y="56253"/>
                    <a:pt x="440531" y="58811"/>
                  </a:cubicBezTo>
                  <a:cubicBezTo>
                    <a:pt x="443855" y="65385"/>
                    <a:pt x="431926" y="79671"/>
                    <a:pt x="431006" y="82623"/>
                  </a:cubicBezTo>
                  <a:cubicBezTo>
                    <a:pt x="429263" y="86368"/>
                    <a:pt x="427078" y="90371"/>
                    <a:pt x="426244" y="94530"/>
                  </a:cubicBezTo>
                  <a:cubicBezTo>
                    <a:pt x="423730" y="97899"/>
                    <a:pt x="421155" y="101953"/>
                    <a:pt x="419100" y="106436"/>
                  </a:cubicBezTo>
                  <a:cubicBezTo>
                    <a:pt x="418078" y="110699"/>
                    <a:pt x="416615" y="114965"/>
                    <a:pt x="414337" y="118342"/>
                  </a:cubicBezTo>
                  <a:cubicBezTo>
                    <a:pt x="411919" y="122262"/>
                    <a:pt x="407377" y="125745"/>
                    <a:pt x="404812" y="127867"/>
                  </a:cubicBezTo>
                  <a:cubicBezTo>
                    <a:pt x="402879" y="130114"/>
                    <a:pt x="392806" y="146632"/>
                    <a:pt x="392906" y="146917"/>
                  </a:cubicBezTo>
                  <a:cubicBezTo>
                    <a:pt x="394718" y="150059"/>
                    <a:pt x="399816" y="143524"/>
                    <a:pt x="402431" y="142155"/>
                  </a:cubicBezTo>
                  <a:cubicBezTo>
                    <a:pt x="413963" y="137290"/>
                    <a:pt x="432259" y="123040"/>
                    <a:pt x="440531" y="111198"/>
                  </a:cubicBezTo>
                  <a:cubicBezTo>
                    <a:pt x="444441" y="108078"/>
                    <a:pt x="446210" y="102762"/>
                    <a:pt x="450056" y="99292"/>
                  </a:cubicBezTo>
                  <a:cubicBezTo>
                    <a:pt x="452845" y="97359"/>
                    <a:pt x="455074" y="94624"/>
                    <a:pt x="457200" y="92148"/>
                  </a:cubicBezTo>
                  <a:cubicBezTo>
                    <a:pt x="458154" y="89806"/>
                    <a:pt x="459286" y="82884"/>
                    <a:pt x="459581" y="85005"/>
                  </a:cubicBezTo>
                  <a:cubicBezTo>
                    <a:pt x="459248" y="88283"/>
                    <a:pt x="458505" y="91389"/>
                    <a:pt x="457200" y="94530"/>
                  </a:cubicBezTo>
                  <a:cubicBezTo>
                    <a:pt x="456551" y="96938"/>
                    <a:pt x="454083" y="99132"/>
                    <a:pt x="452437" y="101673"/>
                  </a:cubicBezTo>
                  <a:cubicBezTo>
                    <a:pt x="450823" y="105521"/>
                    <a:pt x="449956" y="113677"/>
                    <a:pt x="447675" y="118342"/>
                  </a:cubicBezTo>
                  <a:cubicBezTo>
                    <a:pt x="446896" y="120786"/>
                    <a:pt x="444328" y="122977"/>
                    <a:pt x="442912" y="125486"/>
                  </a:cubicBezTo>
                  <a:cubicBezTo>
                    <a:pt x="437242" y="132576"/>
                    <a:pt x="436313" y="139814"/>
                    <a:pt x="433387" y="146917"/>
                  </a:cubicBezTo>
                  <a:cubicBezTo>
                    <a:pt x="432421" y="149443"/>
                    <a:pt x="428801" y="154577"/>
                    <a:pt x="431006" y="156442"/>
                  </a:cubicBezTo>
                  <a:cubicBezTo>
                    <a:pt x="432534" y="159212"/>
                    <a:pt x="437319" y="155735"/>
                    <a:pt x="440531" y="154061"/>
                  </a:cubicBezTo>
                  <a:cubicBezTo>
                    <a:pt x="443576" y="152204"/>
                    <a:pt x="447164" y="148147"/>
                    <a:pt x="450056" y="146917"/>
                  </a:cubicBezTo>
                  <a:cubicBezTo>
                    <a:pt x="453066" y="145036"/>
                    <a:pt x="459581" y="142155"/>
                    <a:pt x="459581" y="142155"/>
                  </a:cubicBezTo>
                </a:path>
              </a:pathLst>
            </a:custGeom>
            <a:noFill/>
            <a:ln cap="rnd">
              <a:solidFill>
                <a:srgbClr val="FF9999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23812 w 459581"/>
                        <a:gd name="connsiteY0" fmla="*/ 34998 h 157166"/>
                        <a:gd name="connsiteX1" fmla="*/ 7144 w 459581"/>
                        <a:gd name="connsiteY1" fmla="*/ 65955 h 157166"/>
                        <a:gd name="connsiteX2" fmla="*/ 2381 w 459581"/>
                        <a:gd name="connsiteY2" fmla="*/ 77861 h 157166"/>
                        <a:gd name="connsiteX3" fmla="*/ 9525 w 459581"/>
                        <a:gd name="connsiteY3" fmla="*/ 75480 h 157166"/>
                        <a:gd name="connsiteX4" fmla="*/ 26194 w 459581"/>
                        <a:gd name="connsiteY4" fmla="*/ 61192 h 157166"/>
                        <a:gd name="connsiteX5" fmla="*/ 40481 w 459581"/>
                        <a:gd name="connsiteY5" fmla="*/ 44523 h 157166"/>
                        <a:gd name="connsiteX6" fmla="*/ 66675 w 459581"/>
                        <a:gd name="connsiteY6" fmla="*/ 27855 h 157166"/>
                        <a:gd name="connsiteX7" fmla="*/ 73819 w 459581"/>
                        <a:gd name="connsiteY7" fmla="*/ 20711 h 157166"/>
                        <a:gd name="connsiteX8" fmla="*/ 90487 w 459581"/>
                        <a:gd name="connsiteY8" fmla="*/ 8805 h 157166"/>
                        <a:gd name="connsiteX9" fmla="*/ 73819 w 459581"/>
                        <a:gd name="connsiteY9" fmla="*/ 37380 h 157166"/>
                        <a:gd name="connsiteX10" fmla="*/ 64294 w 459581"/>
                        <a:gd name="connsiteY10" fmla="*/ 56430 h 157166"/>
                        <a:gd name="connsiteX11" fmla="*/ 47625 w 459581"/>
                        <a:gd name="connsiteY11" fmla="*/ 77861 h 157166"/>
                        <a:gd name="connsiteX12" fmla="*/ 21431 w 459581"/>
                        <a:gd name="connsiteY12" fmla="*/ 118342 h 157166"/>
                        <a:gd name="connsiteX13" fmla="*/ 7144 w 459581"/>
                        <a:gd name="connsiteY13" fmla="*/ 130248 h 157166"/>
                        <a:gd name="connsiteX14" fmla="*/ 0 w 459581"/>
                        <a:gd name="connsiteY14" fmla="*/ 146917 h 157166"/>
                        <a:gd name="connsiteX15" fmla="*/ 7144 w 459581"/>
                        <a:gd name="connsiteY15" fmla="*/ 135011 h 157166"/>
                        <a:gd name="connsiteX16" fmla="*/ 23812 w 459581"/>
                        <a:gd name="connsiteY16" fmla="*/ 123105 h 157166"/>
                        <a:gd name="connsiteX17" fmla="*/ 30956 w 459581"/>
                        <a:gd name="connsiteY17" fmla="*/ 113580 h 157166"/>
                        <a:gd name="connsiteX18" fmla="*/ 42862 w 459581"/>
                        <a:gd name="connsiteY18" fmla="*/ 101673 h 157166"/>
                        <a:gd name="connsiteX19" fmla="*/ 73819 w 459581"/>
                        <a:gd name="connsiteY19" fmla="*/ 68336 h 157166"/>
                        <a:gd name="connsiteX20" fmla="*/ 92869 w 459581"/>
                        <a:gd name="connsiteY20" fmla="*/ 51667 h 157166"/>
                        <a:gd name="connsiteX21" fmla="*/ 92869 w 459581"/>
                        <a:gd name="connsiteY21" fmla="*/ 68336 h 157166"/>
                        <a:gd name="connsiteX22" fmla="*/ 80962 w 459581"/>
                        <a:gd name="connsiteY22" fmla="*/ 104055 h 157166"/>
                        <a:gd name="connsiteX23" fmla="*/ 76200 w 459581"/>
                        <a:gd name="connsiteY23" fmla="*/ 111198 h 157166"/>
                        <a:gd name="connsiteX24" fmla="*/ 61912 w 459581"/>
                        <a:gd name="connsiteY24" fmla="*/ 130248 h 157166"/>
                        <a:gd name="connsiteX25" fmla="*/ 59531 w 459581"/>
                        <a:gd name="connsiteY25" fmla="*/ 142155 h 157166"/>
                        <a:gd name="connsiteX26" fmla="*/ 73819 w 459581"/>
                        <a:gd name="connsiteY26" fmla="*/ 123105 h 157166"/>
                        <a:gd name="connsiteX27" fmla="*/ 85725 w 459581"/>
                        <a:gd name="connsiteY27" fmla="*/ 113580 h 157166"/>
                        <a:gd name="connsiteX28" fmla="*/ 126206 w 459581"/>
                        <a:gd name="connsiteY28" fmla="*/ 73098 h 157166"/>
                        <a:gd name="connsiteX29" fmla="*/ 164306 w 459581"/>
                        <a:gd name="connsiteY29" fmla="*/ 42142 h 157166"/>
                        <a:gd name="connsiteX30" fmla="*/ 190500 w 459581"/>
                        <a:gd name="connsiteY30" fmla="*/ 13567 h 157166"/>
                        <a:gd name="connsiteX31" fmla="*/ 185737 w 459581"/>
                        <a:gd name="connsiteY31" fmla="*/ 25473 h 157166"/>
                        <a:gd name="connsiteX32" fmla="*/ 180975 w 459581"/>
                        <a:gd name="connsiteY32" fmla="*/ 32617 h 157166"/>
                        <a:gd name="connsiteX33" fmla="*/ 171450 w 459581"/>
                        <a:gd name="connsiteY33" fmla="*/ 49286 h 157166"/>
                        <a:gd name="connsiteX34" fmla="*/ 166687 w 459581"/>
                        <a:gd name="connsiteY34" fmla="*/ 58811 h 157166"/>
                        <a:gd name="connsiteX35" fmla="*/ 145256 w 459581"/>
                        <a:gd name="connsiteY35" fmla="*/ 80242 h 157166"/>
                        <a:gd name="connsiteX36" fmla="*/ 114300 w 459581"/>
                        <a:gd name="connsiteY36" fmla="*/ 115961 h 157166"/>
                        <a:gd name="connsiteX37" fmla="*/ 102394 w 459581"/>
                        <a:gd name="connsiteY37" fmla="*/ 130248 h 157166"/>
                        <a:gd name="connsiteX38" fmla="*/ 114300 w 459581"/>
                        <a:gd name="connsiteY38" fmla="*/ 118342 h 157166"/>
                        <a:gd name="connsiteX39" fmla="*/ 161925 w 459581"/>
                        <a:gd name="connsiteY39" fmla="*/ 80242 h 157166"/>
                        <a:gd name="connsiteX40" fmla="*/ 207169 w 459581"/>
                        <a:gd name="connsiteY40" fmla="*/ 39761 h 157166"/>
                        <a:gd name="connsiteX41" fmla="*/ 240506 w 459581"/>
                        <a:gd name="connsiteY41" fmla="*/ 11186 h 157166"/>
                        <a:gd name="connsiteX42" fmla="*/ 247650 w 459581"/>
                        <a:gd name="connsiteY42" fmla="*/ 4042 h 157166"/>
                        <a:gd name="connsiteX43" fmla="*/ 254794 w 459581"/>
                        <a:gd name="connsiteY43" fmla="*/ 1661 h 157166"/>
                        <a:gd name="connsiteX44" fmla="*/ 235744 w 459581"/>
                        <a:gd name="connsiteY44" fmla="*/ 30236 h 157166"/>
                        <a:gd name="connsiteX45" fmla="*/ 228600 w 459581"/>
                        <a:gd name="connsiteY45" fmla="*/ 37380 h 157166"/>
                        <a:gd name="connsiteX46" fmla="*/ 211931 w 459581"/>
                        <a:gd name="connsiteY46" fmla="*/ 61192 h 157166"/>
                        <a:gd name="connsiteX47" fmla="*/ 200025 w 459581"/>
                        <a:gd name="connsiteY47" fmla="*/ 73098 h 157166"/>
                        <a:gd name="connsiteX48" fmla="*/ 180975 w 459581"/>
                        <a:gd name="connsiteY48" fmla="*/ 99292 h 157166"/>
                        <a:gd name="connsiteX49" fmla="*/ 169069 w 459581"/>
                        <a:gd name="connsiteY49" fmla="*/ 111198 h 157166"/>
                        <a:gd name="connsiteX50" fmla="*/ 164306 w 459581"/>
                        <a:gd name="connsiteY50" fmla="*/ 118342 h 157166"/>
                        <a:gd name="connsiteX51" fmla="*/ 171450 w 459581"/>
                        <a:gd name="connsiteY51" fmla="*/ 108817 h 157166"/>
                        <a:gd name="connsiteX52" fmla="*/ 183356 w 459581"/>
                        <a:gd name="connsiteY52" fmla="*/ 99292 h 157166"/>
                        <a:gd name="connsiteX53" fmla="*/ 209550 w 459581"/>
                        <a:gd name="connsiteY53" fmla="*/ 75480 h 157166"/>
                        <a:gd name="connsiteX54" fmla="*/ 252412 w 459581"/>
                        <a:gd name="connsiteY54" fmla="*/ 51667 h 157166"/>
                        <a:gd name="connsiteX55" fmla="*/ 271462 w 459581"/>
                        <a:gd name="connsiteY55" fmla="*/ 34998 h 157166"/>
                        <a:gd name="connsiteX56" fmla="*/ 283369 w 459581"/>
                        <a:gd name="connsiteY56" fmla="*/ 27855 h 157166"/>
                        <a:gd name="connsiteX57" fmla="*/ 290512 w 459581"/>
                        <a:gd name="connsiteY57" fmla="*/ 23092 h 157166"/>
                        <a:gd name="connsiteX58" fmla="*/ 276225 w 459581"/>
                        <a:gd name="connsiteY58" fmla="*/ 46905 h 157166"/>
                        <a:gd name="connsiteX59" fmla="*/ 261937 w 459581"/>
                        <a:gd name="connsiteY59" fmla="*/ 61192 h 157166"/>
                        <a:gd name="connsiteX60" fmla="*/ 254794 w 459581"/>
                        <a:gd name="connsiteY60" fmla="*/ 65955 h 157166"/>
                        <a:gd name="connsiteX61" fmla="*/ 233362 w 459581"/>
                        <a:gd name="connsiteY61" fmla="*/ 89767 h 157166"/>
                        <a:gd name="connsiteX62" fmla="*/ 216694 w 459581"/>
                        <a:gd name="connsiteY62" fmla="*/ 118342 h 157166"/>
                        <a:gd name="connsiteX63" fmla="*/ 209550 w 459581"/>
                        <a:gd name="connsiteY63" fmla="*/ 123105 h 157166"/>
                        <a:gd name="connsiteX64" fmla="*/ 188119 w 459581"/>
                        <a:gd name="connsiteY64" fmla="*/ 146917 h 157166"/>
                        <a:gd name="connsiteX65" fmla="*/ 183356 w 459581"/>
                        <a:gd name="connsiteY65" fmla="*/ 154061 h 157166"/>
                        <a:gd name="connsiteX66" fmla="*/ 188119 w 459581"/>
                        <a:gd name="connsiteY66" fmla="*/ 149298 h 157166"/>
                        <a:gd name="connsiteX67" fmla="*/ 211931 w 459581"/>
                        <a:gd name="connsiteY67" fmla="*/ 120723 h 157166"/>
                        <a:gd name="connsiteX68" fmla="*/ 247650 w 459581"/>
                        <a:gd name="connsiteY68" fmla="*/ 87386 h 157166"/>
                        <a:gd name="connsiteX69" fmla="*/ 259556 w 459581"/>
                        <a:gd name="connsiteY69" fmla="*/ 77861 h 157166"/>
                        <a:gd name="connsiteX70" fmla="*/ 278606 w 459581"/>
                        <a:gd name="connsiteY70" fmla="*/ 58811 h 157166"/>
                        <a:gd name="connsiteX71" fmla="*/ 290512 w 459581"/>
                        <a:gd name="connsiteY71" fmla="*/ 39761 h 157166"/>
                        <a:gd name="connsiteX72" fmla="*/ 288131 w 459581"/>
                        <a:gd name="connsiteY72" fmla="*/ 56430 h 157166"/>
                        <a:gd name="connsiteX73" fmla="*/ 278606 w 459581"/>
                        <a:gd name="connsiteY73" fmla="*/ 70717 h 157166"/>
                        <a:gd name="connsiteX74" fmla="*/ 269081 w 459581"/>
                        <a:gd name="connsiteY74" fmla="*/ 87386 h 157166"/>
                        <a:gd name="connsiteX75" fmla="*/ 259556 w 459581"/>
                        <a:gd name="connsiteY75" fmla="*/ 106436 h 157166"/>
                        <a:gd name="connsiteX76" fmla="*/ 252412 w 459581"/>
                        <a:gd name="connsiteY76" fmla="*/ 118342 h 157166"/>
                        <a:gd name="connsiteX77" fmla="*/ 235744 w 459581"/>
                        <a:gd name="connsiteY77" fmla="*/ 146917 h 157166"/>
                        <a:gd name="connsiteX78" fmla="*/ 233362 w 459581"/>
                        <a:gd name="connsiteY78" fmla="*/ 154061 h 157166"/>
                        <a:gd name="connsiteX79" fmla="*/ 269081 w 459581"/>
                        <a:gd name="connsiteY79" fmla="*/ 115961 h 157166"/>
                        <a:gd name="connsiteX80" fmla="*/ 288131 w 459581"/>
                        <a:gd name="connsiteY80" fmla="*/ 96911 h 157166"/>
                        <a:gd name="connsiteX81" fmla="*/ 352425 w 459581"/>
                        <a:gd name="connsiteY81" fmla="*/ 39761 h 157166"/>
                        <a:gd name="connsiteX82" fmla="*/ 366712 w 459581"/>
                        <a:gd name="connsiteY82" fmla="*/ 20711 h 157166"/>
                        <a:gd name="connsiteX83" fmla="*/ 385762 w 459581"/>
                        <a:gd name="connsiteY83" fmla="*/ 1661 h 157166"/>
                        <a:gd name="connsiteX84" fmla="*/ 366712 w 459581"/>
                        <a:gd name="connsiteY84" fmla="*/ 30236 h 157166"/>
                        <a:gd name="connsiteX85" fmla="*/ 357187 w 459581"/>
                        <a:gd name="connsiteY85" fmla="*/ 44523 h 157166"/>
                        <a:gd name="connsiteX86" fmla="*/ 350044 w 459581"/>
                        <a:gd name="connsiteY86" fmla="*/ 56430 h 157166"/>
                        <a:gd name="connsiteX87" fmla="*/ 340519 w 459581"/>
                        <a:gd name="connsiteY87" fmla="*/ 68336 h 157166"/>
                        <a:gd name="connsiteX88" fmla="*/ 326231 w 459581"/>
                        <a:gd name="connsiteY88" fmla="*/ 89767 h 157166"/>
                        <a:gd name="connsiteX89" fmla="*/ 309562 w 459581"/>
                        <a:gd name="connsiteY89" fmla="*/ 111198 h 157166"/>
                        <a:gd name="connsiteX90" fmla="*/ 300037 w 459581"/>
                        <a:gd name="connsiteY90" fmla="*/ 120723 h 157166"/>
                        <a:gd name="connsiteX91" fmla="*/ 309562 w 459581"/>
                        <a:gd name="connsiteY91" fmla="*/ 108817 h 157166"/>
                        <a:gd name="connsiteX92" fmla="*/ 323850 w 459581"/>
                        <a:gd name="connsiteY92" fmla="*/ 94530 h 157166"/>
                        <a:gd name="connsiteX93" fmla="*/ 347662 w 459581"/>
                        <a:gd name="connsiteY93" fmla="*/ 65955 h 157166"/>
                        <a:gd name="connsiteX94" fmla="*/ 357187 w 459581"/>
                        <a:gd name="connsiteY94" fmla="*/ 54048 h 157166"/>
                        <a:gd name="connsiteX95" fmla="*/ 373856 w 459581"/>
                        <a:gd name="connsiteY95" fmla="*/ 39761 h 157166"/>
                        <a:gd name="connsiteX96" fmla="*/ 390525 w 459581"/>
                        <a:gd name="connsiteY96" fmla="*/ 23092 h 157166"/>
                        <a:gd name="connsiteX97" fmla="*/ 371475 w 459581"/>
                        <a:gd name="connsiteY97" fmla="*/ 61192 h 157166"/>
                        <a:gd name="connsiteX98" fmla="*/ 359569 w 459581"/>
                        <a:gd name="connsiteY98" fmla="*/ 73098 h 157166"/>
                        <a:gd name="connsiteX99" fmla="*/ 345281 w 459581"/>
                        <a:gd name="connsiteY99" fmla="*/ 96911 h 157166"/>
                        <a:gd name="connsiteX100" fmla="*/ 328612 w 459581"/>
                        <a:gd name="connsiteY100" fmla="*/ 113580 h 157166"/>
                        <a:gd name="connsiteX101" fmla="*/ 314325 w 459581"/>
                        <a:gd name="connsiteY101" fmla="*/ 135011 h 157166"/>
                        <a:gd name="connsiteX102" fmla="*/ 302419 w 459581"/>
                        <a:gd name="connsiteY102" fmla="*/ 149298 h 157166"/>
                        <a:gd name="connsiteX103" fmla="*/ 297656 w 459581"/>
                        <a:gd name="connsiteY103" fmla="*/ 156442 h 157166"/>
                        <a:gd name="connsiteX104" fmla="*/ 307181 w 459581"/>
                        <a:gd name="connsiteY104" fmla="*/ 149298 h 157166"/>
                        <a:gd name="connsiteX105" fmla="*/ 330994 w 459581"/>
                        <a:gd name="connsiteY105" fmla="*/ 123105 h 157166"/>
                        <a:gd name="connsiteX106" fmla="*/ 366712 w 459581"/>
                        <a:gd name="connsiteY106" fmla="*/ 85005 h 157166"/>
                        <a:gd name="connsiteX107" fmla="*/ 400050 w 459581"/>
                        <a:gd name="connsiteY107" fmla="*/ 56430 h 157166"/>
                        <a:gd name="connsiteX108" fmla="*/ 411956 w 459581"/>
                        <a:gd name="connsiteY108" fmla="*/ 39761 h 157166"/>
                        <a:gd name="connsiteX109" fmla="*/ 397669 w 459581"/>
                        <a:gd name="connsiteY109" fmla="*/ 63573 h 157166"/>
                        <a:gd name="connsiteX110" fmla="*/ 381000 w 459581"/>
                        <a:gd name="connsiteY110" fmla="*/ 99292 h 157166"/>
                        <a:gd name="connsiteX111" fmla="*/ 359569 w 459581"/>
                        <a:gd name="connsiteY111" fmla="*/ 125486 h 157166"/>
                        <a:gd name="connsiteX112" fmla="*/ 345281 w 459581"/>
                        <a:gd name="connsiteY112" fmla="*/ 142155 h 157166"/>
                        <a:gd name="connsiteX113" fmla="*/ 340519 w 459581"/>
                        <a:gd name="connsiteY113" fmla="*/ 149298 h 157166"/>
                        <a:gd name="connsiteX114" fmla="*/ 352425 w 459581"/>
                        <a:gd name="connsiteY114" fmla="*/ 142155 h 157166"/>
                        <a:gd name="connsiteX115" fmla="*/ 378619 w 459581"/>
                        <a:gd name="connsiteY115" fmla="*/ 118342 h 157166"/>
                        <a:gd name="connsiteX116" fmla="*/ 409575 w 459581"/>
                        <a:gd name="connsiteY116" fmla="*/ 87386 h 157166"/>
                        <a:gd name="connsiteX117" fmla="*/ 421481 w 459581"/>
                        <a:gd name="connsiteY117" fmla="*/ 75480 h 157166"/>
                        <a:gd name="connsiteX118" fmla="*/ 435769 w 459581"/>
                        <a:gd name="connsiteY118" fmla="*/ 65955 h 157166"/>
                        <a:gd name="connsiteX119" fmla="*/ 440531 w 459581"/>
                        <a:gd name="connsiteY119" fmla="*/ 58811 h 157166"/>
                        <a:gd name="connsiteX120" fmla="*/ 431006 w 459581"/>
                        <a:gd name="connsiteY120" fmla="*/ 82623 h 157166"/>
                        <a:gd name="connsiteX121" fmla="*/ 426244 w 459581"/>
                        <a:gd name="connsiteY121" fmla="*/ 94530 h 157166"/>
                        <a:gd name="connsiteX122" fmla="*/ 419100 w 459581"/>
                        <a:gd name="connsiteY122" fmla="*/ 106436 h 157166"/>
                        <a:gd name="connsiteX123" fmla="*/ 414337 w 459581"/>
                        <a:gd name="connsiteY123" fmla="*/ 118342 h 157166"/>
                        <a:gd name="connsiteX124" fmla="*/ 404812 w 459581"/>
                        <a:gd name="connsiteY124" fmla="*/ 127867 h 157166"/>
                        <a:gd name="connsiteX125" fmla="*/ 392906 w 459581"/>
                        <a:gd name="connsiteY125" fmla="*/ 146917 h 157166"/>
                        <a:gd name="connsiteX126" fmla="*/ 402431 w 459581"/>
                        <a:gd name="connsiteY126" fmla="*/ 142155 h 157166"/>
                        <a:gd name="connsiteX127" fmla="*/ 440531 w 459581"/>
                        <a:gd name="connsiteY127" fmla="*/ 111198 h 157166"/>
                        <a:gd name="connsiteX128" fmla="*/ 450056 w 459581"/>
                        <a:gd name="connsiteY128" fmla="*/ 99292 h 157166"/>
                        <a:gd name="connsiteX129" fmla="*/ 457200 w 459581"/>
                        <a:gd name="connsiteY129" fmla="*/ 92148 h 157166"/>
                        <a:gd name="connsiteX130" fmla="*/ 459581 w 459581"/>
                        <a:gd name="connsiteY130" fmla="*/ 85005 h 157166"/>
                        <a:gd name="connsiteX131" fmla="*/ 457200 w 459581"/>
                        <a:gd name="connsiteY131" fmla="*/ 94530 h 157166"/>
                        <a:gd name="connsiteX132" fmla="*/ 452437 w 459581"/>
                        <a:gd name="connsiteY132" fmla="*/ 101673 h 157166"/>
                        <a:gd name="connsiteX133" fmla="*/ 447675 w 459581"/>
                        <a:gd name="connsiteY133" fmla="*/ 118342 h 157166"/>
                        <a:gd name="connsiteX134" fmla="*/ 442912 w 459581"/>
                        <a:gd name="connsiteY134" fmla="*/ 125486 h 157166"/>
                        <a:gd name="connsiteX135" fmla="*/ 433387 w 459581"/>
                        <a:gd name="connsiteY135" fmla="*/ 146917 h 157166"/>
                        <a:gd name="connsiteX136" fmla="*/ 431006 w 459581"/>
                        <a:gd name="connsiteY136" fmla="*/ 156442 h 157166"/>
                        <a:gd name="connsiteX137" fmla="*/ 440531 w 459581"/>
                        <a:gd name="connsiteY137" fmla="*/ 154061 h 157166"/>
                        <a:gd name="connsiteX138" fmla="*/ 450056 w 459581"/>
                        <a:gd name="connsiteY138" fmla="*/ 146917 h 157166"/>
                        <a:gd name="connsiteX139" fmla="*/ 459581 w 459581"/>
                        <a:gd name="connsiteY139" fmla="*/ 142155 h 1571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</a:cxnLst>
                      <a:rect l="l" t="t" r="r" b="b"/>
                      <a:pathLst>
                        <a:path w="459581" h="157166">
                          <a:moveTo>
                            <a:pt x="23812" y="34998"/>
                          </a:moveTo>
                          <a:cubicBezTo>
                            <a:pt x="5356" y="78067"/>
                            <a:pt x="28599" y="26621"/>
                            <a:pt x="7144" y="65955"/>
                          </a:cubicBezTo>
                          <a:cubicBezTo>
                            <a:pt x="5097" y="69708"/>
                            <a:pt x="1344" y="73714"/>
                            <a:pt x="2381" y="77861"/>
                          </a:cubicBezTo>
                          <a:cubicBezTo>
                            <a:pt x="2990" y="80296"/>
                            <a:pt x="7144" y="76274"/>
                            <a:pt x="9525" y="75480"/>
                          </a:cubicBezTo>
                          <a:cubicBezTo>
                            <a:pt x="15081" y="70717"/>
                            <a:pt x="21019" y="66367"/>
                            <a:pt x="26194" y="61192"/>
                          </a:cubicBezTo>
                          <a:cubicBezTo>
                            <a:pt x="31369" y="56017"/>
                            <a:pt x="35087" y="49468"/>
                            <a:pt x="40481" y="44523"/>
                          </a:cubicBezTo>
                          <a:cubicBezTo>
                            <a:pt x="50129" y="35679"/>
                            <a:pt x="56726" y="35316"/>
                            <a:pt x="66675" y="27855"/>
                          </a:cubicBezTo>
                          <a:cubicBezTo>
                            <a:pt x="69369" y="25834"/>
                            <a:pt x="71262" y="22903"/>
                            <a:pt x="73819" y="20711"/>
                          </a:cubicBezTo>
                          <a:cubicBezTo>
                            <a:pt x="78989" y="16280"/>
                            <a:pt x="84833" y="12575"/>
                            <a:pt x="90487" y="8805"/>
                          </a:cubicBezTo>
                          <a:cubicBezTo>
                            <a:pt x="72970" y="49682"/>
                            <a:pt x="94160" y="4325"/>
                            <a:pt x="73819" y="37380"/>
                          </a:cubicBezTo>
                          <a:cubicBezTo>
                            <a:pt x="70098" y="43426"/>
                            <a:pt x="68151" y="50469"/>
                            <a:pt x="64294" y="56430"/>
                          </a:cubicBezTo>
                          <a:cubicBezTo>
                            <a:pt x="59377" y="64028"/>
                            <a:pt x="52115" y="70003"/>
                            <a:pt x="47625" y="77861"/>
                          </a:cubicBezTo>
                          <a:cubicBezTo>
                            <a:pt x="39483" y="92111"/>
                            <a:pt x="32399" y="105687"/>
                            <a:pt x="21431" y="118342"/>
                          </a:cubicBezTo>
                          <a:cubicBezTo>
                            <a:pt x="17371" y="123027"/>
                            <a:pt x="11906" y="126279"/>
                            <a:pt x="7144" y="130248"/>
                          </a:cubicBezTo>
                          <a:cubicBezTo>
                            <a:pt x="4763" y="135804"/>
                            <a:pt x="0" y="140872"/>
                            <a:pt x="0" y="146917"/>
                          </a:cubicBezTo>
                          <a:cubicBezTo>
                            <a:pt x="0" y="151545"/>
                            <a:pt x="3871" y="138284"/>
                            <a:pt x="7144" y="135011"/>
                          </a:cubicBezTo>
                          <a:cubicBezTo>
                            <a:pt x="11972" y="130183"/>
                            <a:pt x="18737" y="127673"/>
                            <a:pt x="23812" y="123105"/>
                          </a:cubicBezTo>
                          <a:cubicBezTo>
                            <a:pt x="26762" y="120450"/>
                            <a:pt x="28319" y="116546"/>
                            <a:pt x="30956" y="113580"/>
                          </a:cubicBezTo>
                          <a:cubicBezTo>
                            <a:pt x="34685" y="109385"/>
                            <a:pt x="39069" y="105810"/>
                            <a:pt x="42862" y="101673"/>
                          </a:cubicBezTo>
                          <a:cubicBezTo>
                            <a:pt x="78417" y="62887"/>
                            <a:pt x="34631" y="107524"/>
                            <a:pt x="73819" y="68336"/>
                          </a:cubicBezTo>
                          <a:cubicBezTo>
                            <a:pt x="87749" y="54406"/>
                            <a:pt x="81055" y="59543"/>
                            <a:pt x="92869" y="51667"/>
                          </a:cubicBezTo>
                          <a:cubicBezTo>
                            <a:pt x="100867" y="67665"/>
                            <a:pt x="98023" y="55084"/>
                            <a:pt x="92869" y="68336"/>
                          </a:cubicBezTo>
                          <a:cubicBezTo>
                            <a:pt x="88320" y="80033"/>
                            <a:pt x="87924" y="93612"/>
                            <a:pt x="80962" y="104055"/>
                          </a:cubicBezTo>
                          <a:cubicBezTo>
                            <a:pt x="79375" y="106436"/>
                            <a:pt x="77917" y="108909"/>
                            <a:pt x="76200" y="111198"/>
                          </a:cubicBezTo>
                          <a:cubicBezTo>
                            <a:pt x="59221" y="133838"/>
                            <a:pt x="72685" y="114092"/>
                            <a:pt x="61912" y="130248"/>
                          </a:cubicBezTo>
                          <a:cubicBezTo>
                            <a:pt x="61118" y="134217"/>
                            <a:pt x="56060" y="144237"/>
                            <a:pt x="59531" y="142155"/>
                          </a:cubicBezTo>
                          <a:cubicBezTo>
                            <a:pt x="66338" y="138072"/>
                            <a:pt x="68455" y="128956"/>
                            <a:pt x="73819" y="123105"/>
                          </a:cubicBezTo>
                          <a:cubicBezTo>
                            <a:pt x="77253" y="119358"/>
                            <a:pt x="82049" y="117089"/>
                            <a:pt x="85725" y="113580"/>
                          </a:cubicBezTo>
                          <a:cubicBezTo>
                            <a:pt x="99529" y="100403"/>
                            <a:pt x="110328" y="83683"/>
                            <a:pt x="126206" y="73098"/>
                          </a:cubicBezTo>
                          <a:cubicBezTo>
                            <a:pt x="143204" y="61766"/>
                            <a:pt x="147760" y="59722"/>
                            <a:pt x="164306" y="42142"/>
                          </a:cubicBezTo>
                          <a:cubicBezTo>
                            <a:pt x="199530" y="4716"/>
                            <a:pt x="160943" y="37213"/>
                            <a:pt x="190500" y="13567"/>
                          </a:cubicBezTo>
                          <a:cubicBezTo>
                            <a:pt x="188912" y="17536"/>
                            <a:pt x="187649" y="21650"/>
                            <a:pt x="185737" y="25473"/>
                          </a:cubicBezTo>
                          <a:cubicBezTo>
                            <a:pt x="184457" y="28033"/>
                            <a:pt x="182447" y="30163"/>
                            <a:pt x="180975" y="32617"/>
                          </a:cubicBezTo>
                          <a:cubicBezTo>
                            <a:pt x="177683" y="38105"/>
                            <a:pt x="174514" y="43668"/>
                            <a:pt x="171450" y="49286"/>
                          </a:cubicBezTo>
                          <a:cubicBezTo>
                            <a:pt x="169750" y="52402"/>
                            <a:pt x="168723" y="55903"/>
                            <a:pt x="166687" y="58811"/>
                          </a:cubicBezTo>
                          <a:cubicBezTo>
                            <a:pt x="157106" y="72497"/>
                            <a:pt x="156625" y="71715"/>
                            <a:pt x="145256" y="80242"/>
                          </a:cubicBezTo>
                          <a:cubicBezTo>
                            <a:pt x="124315" y="113749"/>
                            <a:pt x="144127" y="86134"/>
                            <a:pt x="114300" y="115961"/>
                          </a:cubicBezTo>
                          <a:cubicBezTo>
                            <a:pt x="109917" y="120344"/>
                            <a:pt x="102394" y="124049"/>
                            <a:pt x="102394" y="130248"/>
                          </a:cubicBezTo>
                          <a:cubicBezTo>
                            <a:pt x="102394" y="135861"/>
                            <a:pt x="109917" y="121848"/>
                            <a:pt x="114300" y="118342"/>
                          </a:cubicBezTo>
                          <a:cubicBezTo>
                            <a:pt x="130175" y="105642"/>
                            <a:pt x="147550" y="94617"/>
                            <a:pt x="161925" y="80242"/>
                          </a:cubicBezTo>
                          <a:cubicBezTo>
                            <a:pt x="222590" y="19577"/>
                            <a:pt x="165720" y="73315"/>
                            <a:pt x="207169" y="39761"/>
                          </a:cubicBezTo>
                          <a:cubicBezTo>
                            <a:pt x="218545" y="30552"/>
                            <a:pt x="230157" y="21535"/>
                            <a:pt x="240506" y="11186"/>
                          </a:cubicBezTo>
                          <a:cubicBezTo>
                            <a:pt x="242887" y="8805"/>
                            <a:pt x="244848" y="5910"/>
                            <a:pt x="247650" y="4042"/>
                          </a:cubicBezTo>
                          <a:cubicBezTo>
                            <a:pt x="249739" y="2650"/>
                            <a:pt x="252413" y="2455"/>
                            <a:pt x="254794" y="1661"/>
                          </a:cubicBezTo>
                          <a:cubicBezTo>
                            <a:pt x="224053" y="40087"/>
                            <a:pt x="269471" y="-17946"/>
                            <a:pt x="235744" y="30236"/>
                          </a:cubicBezTo>
                          <a:cubicBezTo>
                            <a:pt x="233813" y="32995"/>
                            <a:pt x="230668" y="34722"/>
                            <a:pt x="228600" y="37380"/>
                          </a:cubicBezTo>
                          <a:cubicBezTo>
                            <a:pt x="221013" y="47135"/>
                            <a:pt x="219639" y="52520"/>
                            <a:pt x="211931" y="61192"/>
                          </a:cubicBezTo>
                          <a:cubicBezTo>
                            <a:pt x="208202" y="65387"/>
                            <a:pt x="203800" y="68945"/>
                            <a:pt x="200025" y="73098"/>
                          </a:cubicBezTo>
                          <a:cubicBezTo>
                            <a:pt x="156618" y="120848"/>
                            <a:pt x="212615" y="59743"/>
                            <a:pt x="180975" y="99292"/>
                          </a:cubicBezTo>
                          <a:cubicBezTo>
                            <a:pt x="177469" y="103675"/>
                            <a:pt x="172765" y="106974"/>
                            <a:pt x="169069" y="111198"/>
                          </a:cubicBezTo>
                          <a:cubicBezTo>
                            <a:pt x="167184" y="113352"/>
                            <a:pt x="162282" y="120366"/>
                            <a:pt x="164306" y="118342"/>
                          </a:cubicBezTo>
                          <a:cubicBezTo>
                            <a:pt x="167112" y="115536"/>
                            <a:pt x="168644" y="111623"/>
                            <a:pt x="171450" y="108817"/>
                          </a:cubicBezTo>
                          <a:cubicBezTo>
                            <a:pt x="175044" y="105223"/>
                            <a:pt x="179557" y="102669"/>
                            <a:pt x="183356" y="99292"/>
                          </a:cubicBezTo>
                          <a:cubicBezTo>
                            <a:pt x="205359" y="79733"/>
                            <a:pt x="177569" y="100608"/>
                            <a:pt x="209550" y="75480"/>
                          </a:cubicBezTo>
                          <a:cubicBezTo>
                            <a:pt x="249193" y="44332"/>
                            <a:pt x="198696" y="85594"/>
                            <a:pt x="252412" y="51667"/>
                          </a:cubicBezTo>
                          <a:cubicBezTo>
                            <a:pt x="259546" y="47161"/>
                            <a:pt x="264774" y="40142"/>
                            <a:pt x="271462" y="34998"/>
                          </a:cubicBezTo>
                          <a:cubicBezTo>
                            <a:pt x="275131" y="32176"/>
                            <a:pt x="279444" y="30308"/>
                            <a:pt x="283369" y="27855"/>
                          </a:cubicBezTo>
                          <a:cubicBezTo>
                            <a:pt x="285796" y="26338"/>
                            <a:pt x="288131" y="24680"/>
                            <a:pt x="290512" y="23092"/>
                          </a:cubicBezTo>
                          <a:cubicBezTo>
                            <a:pt x="285863" y="32390"/>
                            <a:pt x="283409" y="38285"/>
                            <a:pt x="276225" y="46905"/>
                          </a:cubicBezTo>
                          <a:cubicBezTo>
                            <a:pt x="271913" y="52079"/>
                            <a:pt x="266971" y="56717"/>
                            <a:pt x="261937" y="61192"/>
                          </a:cubicBezTo>
                          <a:cubicBezTo>
                            <a:pt x="259798" y="63093"/>
                            <a:pt x="256818" y="63931"/>
                            <a:pt x="254794" y="65955"/>
                          </a:cubicBezTo>
                          <a:cubicBezTo>
                            <a:pt x="247243" y="73506"/>
                            <a:pt x="239643" y="81131"/>
                            <a:pt x="233362" y="89767"/>
                          </a:cubicBezTo>
                          <a:cubicBezTo>
                            <a:pt x="226876" y="98685"/>
                            <a:pt x="223103" y="109369"/>
                            <a:pt x="216694" y="118342"/>
                          </a:cubicBezTo>
                          <a:cubicBezTo>
                            <a:pt x="215030" y="120671"/>
                            <a:pt x="211574" y="121081"/>
                            <a:pt x="209550" y="123105"/>
                          </a:cubicBezTo>
                          <a:cubicBezTo>
                            <a:pt x="201999" y="130656"/>
                            <a:pt x="195017" y="138765"/>
                            <a:pt x="188119" y="146917"/>
                          </a:cubicBezTo>
                          <a:cubicBezTo>
                            <a:pt x="186270" y="149102"/>
                            <a:pt x="183356" y="151199"/>
                            <a:pt x="183356" y="154061"/>
                          </a:cubicBezTo>
                          <a:cubicBezTo>
                            <a:pt x="183356" y="156306"/>
                            <a:pt x="186658" y="151003"/>
                            <a:pt x="188119" y="149298"/>
                          </a:cubicBezTo>
                          <a:cubicBezTo>
                            <a:pt x="196188" y="139884"/>
                            <a:pt x="201842" y="127929"/>
                            <a:pt x="211931" y="120723"/>
                          </a:cubicBezTo>
                          <a:cubicBezTo>
                            <a:pt x="243748" y="97997"/>
                            <a:pt x="213747" y="121289"/>
                            <a:pt x="247650" y="87386"/>
                          </a:cubicBezTo>
                          <a:cubicBezTo>
                            <a:pt x="251244" y="83792"/>
                            <a:pt x="255821" y="81308"/>
                            <a:pt x="259556" y="77861"/>
                          </a:cubicBezTo>
                          <a:cubicBezTo>
                            <a:pt x="266155" y="71770"/>
                            <a:pt x="272565" y="65456"/>
                            <a:pt x="278606" y="58811"/>
                          </a:cubicBezTo>
                          <a:cubicBezTo>
                            <a:pt x="280765" y="56437"/>
                            <a:pt x="290260" y="40182"/>
                            <a:pt x="290512" y="39761"/>
                          </a:cubicBezTo>
                          <a:cubicBezTo>
                            <a:pt x="289718" y="45317"/>
                            <a:pt x="290146" y="51191"/>
                            <a:pt x="288131" y="56430"/>
                          </a:cubicBezTo>
                          <a:cubicBezTo>
                            <a:pt x="286076" y="61772"/>
                            <a:pt x="281606" y="65842"/>
                            <a:pt x="278606" y="70717"/>
                          </a:cubicBezTo>
                          <a:cubicBezTo>
                            <a:pt x="275252" y="76167"/>
                            <a:pt x="272093" y="81739"/>
                            <a:pt x="269081" y="87386"/>
                          </a:cubicBezTo>
                          <a:cubicBezTo>
                            <a:pt x="265740" y="93650"/>
                            <a:pt x="262922" y="100185"/>
                            <a:pt x="259556" y="106436"/>
                          </a:cubicBezTo>
                          <a:cubicBezTo>
                            <a:pt x="257362" y="110511"/>
                            <a:pt x="254482" y="114202"/>
                            <a:pt x="252412" y="118342"/>
                          </a:cubicBezTo>
                          <a:cubicBezTo>
                            <a:pt x="239201" y="144765"/>
                            <a:pt x="252464" y="126017"/>
                            <a:pt x="235744" y="146917"/>
                          </a:cubicBezTo>
                          <a:cubicBezTo>
                            <a:pt x="234950" y="149298"/>
                            <a:pt x="231319" y="155520"/>
                            <a:pt x="233362" y="154061"/>
                          </a:cubicBezTo>
                          <a:cubicBezTo>
                            <a:pt x="243291" y="146969"/>
                            <a:pt x="260674" y="124928"/>
                            <a:pt x="269081" y="115961"/>
                          </a:cubicBezTo>
                          <a:cubicBezTo>
                            <a:pt x="275223" y="109410"/>
                            <a:pt x="281503" y="102971"/>
                            <a:pt x="288131" y="96911"/>
                          </a:cubicBezTo>
                          <a:cubicBezTo>
                            <a:pt x="309293" y="77563"/>
                            <a:pt x="335221" y="62701"/>
                            <a:pt x="352425" y="39761"/>
                          </a:cubicBezTo>
                          <a:cubicBezTo>
                            <a:pt x="357187" y="33411"/>
                            <a:pt x="361485" y="26685"/>
                            <a:pt x="366712" y="20711"/>
                          </a:cubicBezTo>
                          <a:cubicBezTo>
                            <a:pt x="372625" y="13953"/>
                            <a:pt x="390743" y="-5811"/>
                            <a:pt x="385762" y="1661"/>
                          </a:cubicBezTo>
                          <a:lnTo>
                            <a:pt x="366712" y="30236"/>
                          </a:lnTo>
                          <a:cubicBezTo>
                            <a:pt x="363537" y="34998"/>
                            <a:pt x="360131" y="39615"/>
                            <a:pt x="357187" y="44523"/>
                          </a:cubicBezTo>
                          <a:cubicBezTo>
                            <a:pt x="354806" y="48492"/>
                            <a:pt x="352698" y="52638"/>
                            <a:pt x="350044" y="56430"/>
                          </a:cubicBezTo>
                          <a:cubicBezTo>
                            <a:pt x="347130" y="60594"/>
                            <a:pt x="343473" y="64200"/>
                            <a:pt x="340519" y="68336"/>
                          </a:cubicBezTo>
                          <a:cubicBezTo>
                            <a:pt x="335529" y="75322"/>
                            <a:pt x="332302" y="83696"/>
                            <a:pt x="326231" y="89767"/>
                          </a:cubicBezTo>
                          <a:cubicBezTo>
                            <a:pt x="301204" y="114794"/>
                            <a:pt x="331621" y="82837"/>
                            <a:pt x="309562" y="111198"/>
                          </a:cubicBezTo>
                          <a:cubicBezTo>
                            <a:pt x="306805" y="114742"/>
                            <a:pt x="300037" y="125213"/>
                            <a:pt x="300037" y="120723"/>
                          </a:cubicBezTo>
                          <a:cubicBezTo>
                            <a:pt x="300037" y="115641"/>
                            <a:pt x="306143" y="112578"/>
                            <a:pt x="309562" y="108817"/>
                          </a:cubicBezTo>
                          <a:cubicBezTo>
                            <a:pt x="314093" y="103833"/>
                            <a:pt x="319375" y="99564"/>
                            <a:pt x="323850" y="94530"/>
                          </a:cubicBezTo>
                          <a:cubicBezTo>
                            <a:pt x="332087" y="85263"/>
                            <a:pt x="339780" y="75526"/>
                            <a:pt x="347662" y="65955"/>
                          </a:cubicBezTo>
                          <a:cubicBezTo>
                            <a:pt x="350893" y="62031"/>
                            <a:pt x="353328" y="57356"/>
                            <a:pt x="357187" y="54048"/>
                          </a:cubicBezTo>
                          <a:cubicBezTo>
                            <a:pt x="362743" y="49286"/>
                            <a:pt x="368493" y="44740"/>
                            <a:pt x="373856" y="39761"/>
                          </a:cubicBezTo>
                          <a:cubicBezTo>
                            <a:pt x="379614" y="34414"/>
                            <a:pt x="390525" y="23092"/>
                            <a:pt x="390525" y="23092"/>
                          </a:cubicBezTo>
                          <a:cubicBezTo>
                            <a:pt x="386077" y="36437"/>
                            <a:pt x="381682" y="50985"/>
                            <a:pt x="371475" y="61192"/>
                          </a:cubicBezTo>
                          <a:cubicBezTo>
                            <a:pt x="367506" y="65161"/>
                            <a:pt x="362888" y="68572"/>
                            <a:pt x="359569" y="73098"/>
                          </a:cubicBezTo>
                          <a:cubicBezTo>
                            <a:pt x="354095" y="80563"/>
                            <a:pt x="350904" y="89558"/>
                            <a:pt x="345281" y="96911"/>
                          </a:cubicBezTo>
                          <a:cubicBezTo>
                            <a:pt x="340508" y="103153"/>
                            <a:pt x="333567" y="107481"/>
                            <a:pt x="328612" y="113580"/>
                          </a:cubicBezTo>
                          <a:cubicBezTo>
                            <a:pt x="323198" y="120243"/>
                            <a:pt x="319402" y="128088"/>
                            <a:pt x="314325" y="135011"/>
                          </a:cubicBezTo>
                          <a:cubicBezTo>
                            <a:pt x="310659" y="140010"/>
                            <a:pt x="306225" y="144405"/>
                            <a:pt x="302419" y="149298"/>
                          </a:cubicBezTo>
                          <a:cubicBezTo>
                            <a:pt x="300662" y="151557"/>
                            <a:pt x="294794" y="156442"/>
                            <a:pt x="297656" y="156442"/>
                          </a:cubicBezTo>
                          <a:cubicBezTo>
                            <a:pt x="301625" y="156442"/>
                            <a:pt x="304244" y="151968"/>
                            <a:pt x="307181" y="149298"/>
                          </a:cubicBezTo>
                          <a:cubicBezTo>
                            <a:pt x="343711" y="116090"/>
                            <a:pt x="310521" y="145853"/>
                            <a:pt x="330994" y="123105"/>
                          </a:cubicBezTo>
                          <a:cubicBezTo>
                            <a:pt x="342639" y="110166"/>
                            <a:pt x="354403" y="97315"/>
                            <a:pt x="366712" y="85005"/>
                          </a:cubicBezTo>
                          <a:cubicBezTo>
                            <a:pt x="382773" y="68943"/>
                            <a:pt x="385958" y="66998"/>
                            <a:pt x="400050" y="56430"/>
                          </a:cubicBezTo>
                          <a:cubicBezTo>
                            <a:pt x="418625" y="27241"/>
                            <a:pt x="421348" y="20979"/>
                            <a:pt x="411956" y="39761"/>
                          </a:cubicBezTo>
                          <a:cubicBezTo>
                            <a:pt x="406593" y="61214"/>
                            <a:pt x="414470" y="35570"/>
                            <a:pt x="397669" y="63573"/>
                          </a:cubicBezTo>
                          <a:cubicBezTo>
                            <a:pt x="395152" y="67768"/>
                            <a:pt x="385394" y="93067"/>
                            <a:pt x="381000" y="99292"/>
                          </a:cubicBezTo>
                          <a:cubicBezTo>
                            <a:pt x="374494" y="108508"/>
                            <a:pt x="364615" y="115396"/>
                            <a:pt x="359569" y="125486"/>
                          </a:cubicBezTo>
                          <a:cubicBezTo>
                            <a:pt x="350266" y="144090"/>
                            <a:pt x="360737" y="126699"/>
                            <a:pt x="345281" y="142155"/>
                          </a:cubicBezTo>
                          <a:cubicBezTo>
                            <a:pt x="343258" y="144178"/>
                            <a:pt x="337657" y="149298"/>
                            <a:pt x="340519" y="149298"/>
                          </a:cubicBezTo>
                          <a:cubicBezTo>
                            <a:pt x="345147" y="149298"/>
                            <a:pt x="348456" y="144536"/>
                            <a:pt x="352425" y="142155"/>
                          </a:cubicBezTo>
                          <a:cubicBezTo>
                            <a:pt x="368345" y="120930"/>
                            <a:pt x="348368" y="145712"/>
                            <a:pt x="378619" y="118342"/>
                          </a:cubicBezTo>
                          <a:cubicBezTo>
                            <a:pt x="389440" y="108551"/>
                            <a:pt x="399256" y="97705"/>
                            <a:pt x="409575" y="87386"/>
                          </a:cubicBezTo>
                          <a:cubicBezTo>
                            <a:pt x="413544" y="83417"/>
                            <a:pt x="416811" y="78593"/>
                            <a:pt x="421481" y="75480"/>
                          </a:cubicBezTo>
                          <a:lnTo>
                            <a:pt x="435769" y="65955"/>
                          </a:lnTo>
                          <a:cubicBezTo>
                            <a:pt x="437356" y="63574"/>
                            <a:pt x="439251" y="56251"/>
                            <a:pt x="440531" y="58811"/>
                          </a:cubicBezTo>
                          <a:cubicBezTo>
                            <a:pt x="443670" y="65090"/>
                            <a:pt x="432882" y="78872"/>
                            <a:pt x="431006" y="82623"/>
                          </a:cubicBezTo>
                          <a:cubicBezTo>
                            <a:pt x="429094" y="86446"/>
                            <a:pt x="428156" y="90707"/>
                            <a:pt x="426244" y="94530"/>
                          </a:cubicBezTo>
                          <a:cubicBezTo>
                            <a:pt x="424174" y="98670"/>
                            <a:pt x="421170" y="102296"/>
                            <a:pt x="419100" y="106436"/>
                          </a:cubicBezTo>
                          <a:cubicBezTo>
                            <a:pt x="417188" y="110259"/>
                            <a:pt x="416708" y="114785"/>
                            <a:pt x="414337" y="118342"/>
                          </a:cubicBezTo>
                          <a:cubicBezTo>
                            <a:pt x="411846" y="122078"/>
                            <a:pt x="407734" y="124458"/>
                            <a:pt x="404812" y="127867"/>
                          </a:cubicBezTo>
                          <a:cubicBezTo>
                            <a:pt x="402863" y="130140"/>
                            <a:pt x="392821" y="146662"/>
                            <a:pt x="392906" y="146917"/>
                          </a:cubicBezTo>
                          <a:cubicBezTo>
                            <a:pt x="394028" y="150285"/>
                            <a:pt x="399477" y="144124"/>
                            <a:pt x="402431" y="142155"/>
                          </a:cubicBezTo>
                          <a:cubicBezTo>
                            <a:pt x="412952" y="135141"/>
                            <a:pt x="431749" y="119980"/>
                            <a:pt x="440531" y="111198"/>
                          </a:cubicBezTo>
                          <a:cubicBezTo>
                            <a:pt x="444125" y="107604"/>
                            <a:pt x="446709" y="103117"/>
                            <a:pt x="450056" y="99292"/>
                          </a:cubicBezTo>
                          <a:cubicBezTo>
                            <a:pt x="452274" y="96758"/>
                            <a:pt x="454819" y="94529"/>
                            <a:pt x="457200" y="92148"/>
                          </a:cubicBezTo>
                          <a:cubicBezTo>
                            <a:pt x="457994" y="89767"/>
                            <a:pt x="459581" y="82495"/>
                            <a:pt x="459581" y="85005"/>
                          </a:cubicBezTo>
                          <a:cubicBezTo>
                            <a:pt x="459581" y="88278"/>
                            <a:pt x="458489" y="91522"/>
                            <a:pt x="457200" y="94530"/>
                          </a:cubicBezTo>
                          <a:cubicBezTo>
                            <a:pt x="456073" y="97160"/>
                            <a:pt x="454025" y="99292"/>
                            <a:pt x="452437" y="101673"/>
                          </a:cubicBezTo>
                          <a:cubicBezTo>
                            <a:pt x="450850" y="107229"/>
                            <a:pt x="449821" y="112977"/>
                            <a:pt x="447675" y="118342"/>
                          </a:cubicBezTo>
                          <a:cubicBezTo>
                            <a:pt x="446612" y="120999"/>
                            <a:pt x="444192" y="122926"/>
                            <a:pt x="442912" y="125486"/>
                          </a:cubicBezTo>
                          <a:cubicBezTo>
                            <a:pt x="439416" y="132478"/>
                            <a:pt x="436193" y="139621"/>
                            <a:pt x="433387" y="146917"/>
                          </a:cubicBezTo>
                          <a:cubicBezTo>
                            <a:pt x="432212" y="149972"/>
                            <a:pt x="428692" y="154128"/>
                            <a:pt x="431006" y="156442"/>
                          </a:cubicBezTo>
                          <a:cubicBezTo>
                            <a:pt x="433320" y="158756"/>
                            <a:pt x="437356" y="154855"/>
                            <a:pt x="440531" y="154061"/>
                          </a:cubicBezTo>
                          <a:cubicBezTo>
                            <a:pt x="443706" y="151680"/>
                            <a:pt x="446690" y="149020"/>
                            <a:pt x="450056" y="146917"/>
                          </a:cubicBezTo>
                          <a:cubicBezTo>
                            <a:pt x="453066" y="145036"/>
                            <a:pt x="459581" y="142155"/>
                            <a:pt x="459581" y="142155"/>
                          </a:cubicBez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  <a:sym typeface="Arial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66DB380-221F-43AD-A139-71D4C82142BC}"/>
              </a:ext>
            </a:extLst>
          </p:cNvPr>
          <p:cNvSpPr txBox="1"/>
          <p:nvPr/>
        </p:nvSpPr>
        <p:spPr>
          <a:xfrm>
            <a:off x="4571998" y="1450091"/>
            <a:ext cx="29163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🎈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</a:t>
            </a: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365달콤한머핀" panose="02020603020101020101" pitchFamily="18" charset="-127"/>
                <a:ea typeface="365달콤한머핀" panose="02020603020101020101" pitchFamily="18" charset="-127"/>
                <a:sym typeface="Arial"/>
              </a:rPr>
              <a:t>서울 나들이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365달콤한머핀" panose="02020603020101020101" pitchFamily="18" charset="-127"/>
              <a:ea typeface="365달콤한머핀" panose="02020603020101020101" pitchFamily="18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4260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6247655-B84E-4996-B82D-777800423F9B}"/>
              </a:ext>
            </a:extLst>
          </p:cNvPr>
          <p:cNvCxnSpPr>
            <a:cxnSpLocks/>
            <a:stCxn id="23" idx="3"/>
            <a:endCxn id="26" idx="1"/>
          </p:cNvCxnSpPr>
          <p:nvPr/>
        </p:nvCxnSpPr>
        <p:spPr>
          <a:xfrm flipV="1">
            <a:off x="3857689" y="1813532"/>
            <a:ext cx="525674" cy="4225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Google Shape;158;p22"/>
          <p:cNvSpPr/>
          <p:nvPr/>
        </p:nvSpPr>
        <p:spPr>
          <a:xfrm>
            <a:off x="0" y="0"/>
            <a:ext cx="9144000" cy="744000"/>
          </a:xfrm>
          <a:prstGeom prst="rect">
            <a:avLst/>
          </a:prstGeom>
          <a:solidFill>
            <a:srgbClr val="FFDDD2"/>
          </a:solidFill>
          <a:ln w="9525" cap="flat" cmpd="sng">
            <a:solidFill>
              <a:srgbClr val="FFDD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  <p:sp>
        <p:nvSpPr>
          <p:cNvPr id="159" name="Google Shape;159;p22"/>
          <p:cNvSpPr/>
          <p:nvPr/>
        </p:nvSpPr>
        <p:spPr>
          <a:xfrm>
            <a:off x="0" y="4855975"/>
            <a:ext cx="9144000" cy="287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543000" y="64200"/>
            <a:ext cx="37947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None/>
              <a:tabLst/>
              <a:defRPr/>
            </a:pPr>
            <a:r>
              <a:rPr lang="en-US" altLang="ko-KR" sz="2800" dirty="0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Gothic"/>
                <a:sym typeface="Nanum Gothic"/>
              </a:rPr>
              <a:t>1</a:t>
            </a: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anumGothic"/>
                <a:sym typeface="Nanum Gothic"/>
              </a:rPr>
              <a:t>. </a:t>
            </a: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anumGothic"/>
                <a:sym typeface="Nanum Gothic"/>
              </a:rPr>
              <a:t>서비스 흐름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NanumGothic"/>
              <a:sym typeface="Nanum Gothic"/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B29F1A88-C3AA-4222-97AC-3C70E27F2C5C}"/>
              </a:ext>
            </a:extLst>
          </p:cNvPr>
          <p:cNvCxnSpPr>
            <a:cxnSpLocks/>
            <a:stCxn id="28" idx="1"/>
            <a:endCxn id="23" idx="1"/>
          </p:cNvCxnSpPr>
          <p:nvPr/>
        </p:nvCxnSpPr>
        <p:spPr>
          <a:xfrm rot="10800000">
            <a:off x="2191789" y="2236109"/>
            <a:ext cx="12700" cy="1888110"/>
          </a:xfrm>
          <a:prstGeom prst="bentConnector3">
            <a:avLst>
              <a:gd name="adj1" fmla="val 18000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57EC4B0-C7B6-4544-BE88-084FDBAB5BCD}"/>
              </a:ext>
            </a:extLst>
          </p:cNvPr>
          <p:cNvCxnSpPr>
            <a:cxnSpLocks/>
            <a:stCxn id="23" idx="3"/>
            <a:endCxn id="72" idx="1"/>
          </p:cNvCxnSpPr>
          <p:nvPr/>
        </p:nvCxnSpPr>
        <p:spPr>
          <a:xfrm>
            <a:off x="3857689" y="2236109"/>
            <a:ext cx="525674" cy="7304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A3797D-C33A-4E9C-8150-08AF8BD378D7}"/>
              </a:ext>
            </a:extLst>
          </p:cNvPr>
          <p:cNvSpPr/>
          <p:nvPr/>
        </p:nvSpPr>
        <p:spPr>
          <a:xfrm>
            <a:off x="555800" y="1945712"/>
            <a:ext cx="1027868" cy="580794"/>
          </a:xfrm>
          <a:prstGeom prst="rect">
            <a:avLst/>
          </a:prstGeom>
          <a:solidFill>
            <a:srgbClr val="FF6699"/>
          </a:solidFill>
          <a:ln>
            <a:solidFill>
              <a:srgbClr val="FF669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 Bold" panose="020B0600000101010101"/>
                <a:cs typeface="+mn-cs"/>
                <a:sym typeface="Arial"/>
              </a:rPr>
              <a:t>메인 검색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41BD43C-5B67-42F2-A4BA-8C542EB12323}"/>
              </a:ext>
            </a:extLst>
          </p:cNvPr>
          <p:cNvCxnSpPr>
            <a:cxnSpLocks/>
            <a:stCxn id="13" idx="3"/>
            <a:endCxn id="23" idx="1"/>
          </p:cNvCxnSpPr>
          <p:nvPr/>
        </p:nvCxnSpPr>
        <p:spPr>
          <a:xfrm>
            <a:off x="1583668" y="2236109"/>
            <a:ext cx="6081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AB94C15-F328-4C89-9BAA-A15C68F9BA24}"/>
              </a:ext>
            </a:extLst>
          </p:cNvPr>
          <p:cNvGrpSpPr/>
          <p:nvPr/>
        </p:nvGrpSpPr>
        <p:grpSpPr>
          <a:xfrm>
            <a:off x="7168876" y="3318841"/>
            <a:ext cx="1406437" cy="1007971"/>
            <a:chOff x="8938470" y="2373120"/>
            <a:chExt cx="1119420" cy="200345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109005A-234E-4F59-B3D0-D7333284F79A}"/>
                </a:ext>
              </a:extLst>
            </p:cNvPr>
            <p:cNvSpPr/>
            <p:nvPr/>
          </p:nvSpPr>
          <p:spPr>
            <a:xfrm>
              <a:off x="8938470" y="3089892"/>
              <a:ext cx="1116143" cy="12866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14313" indent="-214313">
                <a:lnSpc>
                  <a:spcPct val="150000"/>
                </a:lnSpc>
                <a:buClrTx/>
                <a:buFont typeface="Arial" panose="020B0604020202020204" pitchFamily="34" charset="0"/>
                <a:buChar char="•"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  <a:sym typeface="Arial"/>
                </a:rPr>
                <a:t>프로필 수정 </a:t>
              </a:r>
              <a:endPara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endParaRPr>
            </a:p>
            <a:p>
              <a:pPr marL="214313" marR="0" lvl="0" indent="-214313" algn="l" defTabSz="6858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  <a:sym typeface="Arial"/>
                </a:rPr>
                <a:t>리뷰와 평점 수정</a:t>
              </a:r>
              <a:endPara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0C81379A-0044-468F-8CE4-E304BB1D5B49}"/>
                </a:ext>
              </a:extLst>
            </p:cNvPr>
            <p:cNvSpPr/>
            <p:nvPr/>
          </p:nvSpPr>
          <p:spPr>
            <a:xfrm>
              <a:off x="8941049" y="2373120"/>
              <a:ext cx="1116841" cy="774391"/>
            </a:xfrm>
            <a:prstGeom prst="roundRect">
              <a:avLst>
                <a:gd name="adj" fmla="val 0"/>
              </a:avLst>
            </a:prstGeom>
            <a:solidFill>
              <a:srgbClr val="FF6699"/>
            </a:solidFill>
            <a:ln>
              <a:solidFill>
                <a:srgbClr val="FF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  <a:sym typeface="Arial"/>
                </a:rPr>
                <a:t>My Page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D734F27-563C-46EF-8108-A13871375AFA}"/>
              </a:ext>
            </a:extLst>
          </p:cNvPr>
          <p:cNvGrpSpPr/>
          <p:nvPr/>
        </p:nvGrpSpPr>
        <p:grpSpPr>
          <a:xfrm>
            <a:off x="7172377" y="1543689"/>
            <a:ext cx="1406437" cy="909533"/>
            <a:chOff x="7963244" y="4701848"/>
            <a:chExt cx="1604117" cy="12127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F4D2C07-9AA6-4AD6-B275-3AFDCD3033B7}"/>
                </a:ext>
              </a:extLst>
            </p:cNvPr>
            <p:cNvSpPr/>
            <p:nvPr/>
          </p:nvSpPr>
          <p:spPr>
            <a:xfrm>
              <a:off x="7963244" y="5357515"/>
              <a:ext cx="1604117" cy="5570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8588" marR="0" lvl="0" indent="-128588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  <a:sym typeface="Arial"/>
                </a:rPr>
                <a:t>회원가입</a:t>
              </a:r>
              <a:endPara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endParaRPr>
            </a:p>
            <a:p>
              <a:pPr marL="128588" marR="0" lvl="0" indent="-128588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  <a:sym typeface="Arial"/>
                </a:rPr>
                <a:t>로그인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C1BDB09-D21F-4A46-ADC9-51D4310FCF56}"/>
                </a:ext>
              </a:extLst>
            </p:cNvPr>
            <p:cNvSpPr/>
            <p:nvPr/>
          </p:nvSpPr>
          <p:spPr>
            <a:xfrm>
              <a:off x="7963247" y="4701848"/>
              <a:ext cx="1598111" cy="658454"/>
            </a:xfrm>
            <a:prstGeom prst="rect">
              <a:avLst/>
            </a:prstGeom>
            <a:solidFill>
              <a:srgbClr val="FF6699"/>
            </a:solidFill>
            <a:ln>
              <a:solidFill>
                <a:srgbClr val="FF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  <a:sym typeface="Arial"/>
                </a:rPr>
                <a:t>회원가입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  <a:sym typeface="Arial"/>
                </a:rPr>
                <a:t>/</a:t>
              </a:r>
            </a:p>
            <a:p>
              <a:pPr marL="0" marR="0" lvl="0" indent="0" algn="ctr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  <a:sym typeface="Arial"/>
                </a:rPr>
                <a:t>로그인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FB9CE3A-B8C0-4FD3-B933-D212C52DC8AE}"/>
              </a:ext>
            </a:extLst>
          </p:cNvPr>
          <p:cNvGrpSpPr/>
          <p:nvPr/>
        </p:nvGrpSpPr>
        <p:grpSpPr>
          <a:xfrm>
            <a:off x="2191789" y="2023093"/>
            <a:ext cx="1665900" cy="1197419"/>
            <a:chOff x="2670930" y="2373121"/>
            <a:chExt cx="1731387" cy="15965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6EE632-6D71-4233-B8FA-FF0CDEFE873A}"/>
                </a:ext>
              </a:extLst>
            </p:cNvPr>
            <p:cNvSpPr/>
            <p:nvPr/>
          </p:nvSpPr>
          <p:spPr>
            <a:xfrm>
              <a:off x="2670930" y="2846018"/>
              <a:ext cx="1731384" cy="11236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108000" rIns="54000" rtlCol="0" anchor="ctr"/>
            <a:lstStyle>
              <a:defPPr>
                <a:defRPr lang="ko-KR"/>
              </a:defPPr>
              <a:lvl1pPr marL="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14313" marR="0" lvl="0" indent="-214313" algn="l" defTabSz="6858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  <a:sym typeface="Arial"/>
                </a:rPr>
                <a:t>장소이름</a:t>
              </a:r>
              <a:endPara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endParaRPr>
            </a:p>
            <a:p>
              <a:pPr marL="214313" marR="0" lvl="0" indent="-214313" algn="l" defTabSz="6858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  <a:sym typeface="Arial"/>
                </a:rPr>
                <a:t>상세주소</a:t>
              </a:r>
              <a:endPara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endParaRPr>
            </a:p>
            <a:p>
              <a:pPr marL="214313" marR="0" lvl="0" indent="-214313" algn="l" defTabSz="6858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  <a:sym typeface="Arial"/>
                </a:rPr>
                <a:t>설명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9A85668-C96C-4581-97B4-7498E846A98B}"/>
                </a:ext>
              </a:extLst>
            </p:cNvPr>
            <p:cNvSpPr/>
            <p:nvPr/>
          </p:nvSpPr>
          <p:spPr>
            <a:xfrm>
              <a:off x="2670930" y="2373121"/>
              <a:ext cx="1731387" cy="568042"/>
            </a:xfrm>
            <a:prstGeom prst="rect">
              <a:avLst/>
            </a:prstGeom>
            <a:solidFill>
              <a:srgbClr val="FF6699"/>
            </a:solidFill>
            <a:ln>
              <a:solidFill>
                <a:srgbClr val="FF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  <a:sym typeface="Arial"/>
                </a:rPr>
                <a:t>검색 결과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endParaRPr>
            </a:p>
            <a:p>
              <a:pPr marL="0" marR="0" lvl="0" indent="0" algn="ctr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  <a:sym typeface="Arial"/>
                </a:rPr>
                <a:t>List up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AEBA458-51BD-4960-8F11-5A044A6BE603}"/>
              </a:ext>
            </a:extLst>
          </p:cNvPr>
          <p:cNvGrpSpPr/>
          <p:nvPr/>
        </p:nvGrpSpPr>
        <p:grpSpPr>
          <a:xfrm>
            <a:off x="4373405" y="1605392"/>
            <a:ext cx="1757753" cy="946735"/>
            <a:chOff x="4930668" y="2373121"/>
            <a:chExt cx="2085389" cy="176118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FB0E71F-C71D-4C06-88D7-A8DF1BC8B3AB}"/>
                </a:ext>
              </a:extLst>
            </p:cNvPr>
            <p:cNvSpPr/>
            <p:nvPr/>
          </p:nvSpPr>
          <p:spPr>
            <a:xfrm>
              <a:off x="4930668" y="3013342"/>
              <a:ext cx="2073575" cy="11209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108000" rIns="54000" rtlCol="0" anchor="t"/>
            <a:lstStyle>
              <a:defPPr>
                <a:defRPr lang="ko-KR"/>
              </a:defPPr>
              <a:lvl1pPr marL="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14313" marR="0" lvl="0" indent="-214313" algn="l" defTabSz="6858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  <a:sym typeface="Arial"/>
                </a:rPr>
                <a:t>평점</a:t>
              </a:r>
              <a:endPara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endParaRPr>
            </a:p>
            <a:p>
              <a:pPr marL="214313" marR="0" lvl="0" indent="-214313" algn="l" defTabSz="6858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  <a:sym typeface="Arial"/>
                </a:rPr>
                <a:t>리뷰</a:t>
              </a:r>
              <a:endPara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B8DF562-E9FA-438A-898D-FB93BDD87040}"/>
                </a:ext>
              </a:extLst>
            </p:cNvPr>
            <p:cNvSpPr/>
            <p:nvPr/>
          </p:nvSpPr>
          <p:spPr>
            <a:xfrm>
              <a:off x="4942481" y="2373121"/>
              <a:ext cx="2073576" cy="774392"/>
            </a:xfrm>
            <a:prstGeom prst="rect">
              <a:avLst/>
            </a:prstGeom>
            <a:solidFill>
              <a:srgbClr val="FF6699"/>
            </a:solidFill>
            <a:ln>
              <a:solidFill>
                <a:srgbClr val="FF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  <a:sym typeface="Arial"/>
                </a:rPr>
                <a:t>리뷰</a:t>
              </a: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03699D5-9DC6-48F0-947C-02AD19B8DEFE}"/>
              </a:ext>
            </a:extLst>
          </p:cNvPr>
          <p:cNvSpPr/>
          <p:nvPr/>
        </p:nvSpPr>
        <p:spPr>
          <a:xfrm>
            <a:off x="2191789" y="3887888"/>
            <a:ext cx="1665896" cy="472662"/>
          </a:xfrm>
          <a:prstGeom prst="rect">
            <a:avLst/>
          </a:prstGeom>
          <a:solidFill>
            <a:srgbClr val="8EB6F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구별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카테고리별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필터링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FE1666A-BC54-403A-826A-E86699FFF0A7}"/>
              </a:ext>
            </a:extLst>
          </p:cNvPr>
          <p:cNvCxnSpPr>
            <a:cxnSpLocks/>
          </p:cNvCxnSpPr>
          <p:nvPr/>
        </p:nvCxnSpPr>
        <p:spPr>
          <a:xfrm>
            <a:off x="3167656" y="3227235"/>
            <a:ext cx="0" cy="62808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8E9877F-FC1A-4E26-BEAC-64D0A014FA72}"/>
              </a:ext>
            </a:extLst>
          </p:cNvPr>
          <p:cNvSpPr txBox="1"/>
          <p:nvPr/>
        </p:nvSpPr>
        <p:spPr>
          <a:xfrm>
            <a:off x="6249041" y="1839294"/>
            <a:ext cx="815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Arial"/>
              </a:rPr>
              <a:t>로그인이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  <a:sym typeface="Arial"/>
            </a:endParaRP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Arial"/>
              </a:rPr>
              <a:t>안되어 있는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  <a:sym typeface="Arial"/>
            </a:endParaRP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Arial"/>
              </a:rPr>
              <a:t>경우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D89D810-F5FA-41E0-9C07-D3D8286D1310}"/>
              </a:ext>
            </a:extLst>
          </p:cNvPr>
          <p:cNvGrpSpPr/>
          <p:nvPr/>
        </p:nvGrpSpPr>
        <p:grpSpPr>
          <a:xfrm>
            <a:off x="4383363" y="2705803"/>
            <a:ext cx="1747796" cy="1834502"/>
            <a:chOff x="4942481" y="2373121"/>
            <a:chExt cx="2073576" cy="27244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62D13336-A66B-4C4C-82F2-BD38204BCBB6}"/>
                </a:ext>
              </a:extLst>
            </p:cNvPr>
            <p:cNvSpPr/>
            <p:nvPr/>
          </p:nvSpPr>
          <p:spPr>
            <a:xfrm>
              <a:off x="4942481" y="2966850"/>
              <a:ext cx="2073576" cy="21307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108000" rIns="54000" rtlCol="0" anchor="t"/>
            <a:lstStyle>
              <a:defPPr>
                <a:defRPr lang="ko-KR"/>
              </a:defPPr>
              <a:lvl1pPr marL="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14313" marR="0" lvl="0" indent="-214313" algn="l" defTabSz="6858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  <a:sym typeface="Arial"/>
                </a:rPr>
                <a:t>장소이름</a:t>
              </a:r>
              <a:endPara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endParaRPr>
            </a:p>
            <a:p>
              <a:pPr marL="214313" marR="0" lvl="0" indent="-214313" algn="l" defTabSz="6858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  <a:sym typeface="Arial"/>
                </a:rPr>
                <a:t>상세 설명</a:t>
              </a:r>
              <a:endPara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endParaRPr>
            </a:p>
            <a:p>
              <a:pPr marL="214313" marR="0" lvl="0" indent="-214313" algn="l" defTabSz="6858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  <a:sym typeface="Arial"/>
                </a:rPr>
                <a:t>주소</a:t>
              </a:r>
              <a:endPara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endParaRPr>
            </a:p>
            <a:p>
              <a:pPr marL="214313" marR="0" lvl="0" indent="-214313" algn="l" defTabSz="6858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  <a:sym typeface="Arial"/>
                </a:rPr>
                <a:t>날씨</a:t>
              </a:r>
              <a:endPara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endParaRPr>
            </a:p>
            <a:p>
              <a:pPr marL="214313" marR="0" lvl="0" indent="-214313" algn="l" defTabSz="6858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  <a:sym typeface="Arial"/>
                </a:rPr>
                <a:t>지도</a:t>
              </a:r>
              <a:endPara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F02CB1B-2657-4D52-B655-E54064D7DF87}"/>
                </a:ext>
              </a:extLst>
            </p:cNvPr>
            <p:cNvSpPr/>
            <p:nvPr/>
          </p:nvSpPr>
          <p:spPr>
            <a:xfrm>
              <a:off x="4942481" y="2373121"/>
              <a:ext cx="2073576" cy="774392"/>
            </a:xfrm>
            <a:prstGeom prst="rect">
              <a:avLst/>
            </a:prstGeom>
            <a:solidFill>
              <a:srgbClr val="FF6699"/>
            </a:solidFill>
            <a:ln>
              <a:solidFill>
                <a:srgbClr val="FF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1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  <a:sym typeface="Arial"/>
                </a:rPr>
                <a:t>검색결과 상세보기</a:t>
              </a:r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58260FF6-B1A2-4ADF-A014-90530A957154}"/>
              </a:ext>
            </a:extLst>
          </p:cNvPr>
          <p:cNvSpPr/>
          <p:nvPr/>
        </p:nvSpPr>
        <p:spPr>
          <a:xfrm>
            <a:off x="4394352" y="1044261"/>
            <a:ext cx="1747796" cy="411945"/>
          </a:xfrm>
          <a:prstGeom prst="rect">
            <a:avLst/>
          </a:prstGeom>
          <a:solidFill>
            <a:srgbClr val="8EB6F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별점</a:t>
            </a:r>
            <a:r>
              <a:rPr kumimoji="0" lang="en-US" altLang="ko-KR" sz="135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/</a:t>
            </a:r>
            <a:r>
              <a:rPr kumimoji="0" lang="ko-KR" alt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날짜별</a:t>
            </a:r>
            <a:r>
              <a:rPr kumimoji="0" lang="ko-KR" altLang="en-US" sz="135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 필터링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5AED322-6E2B-40DB-9027-0261141C9584}"/>
              </a:ext>
            </a:extLst>
          </p:cNvPr>
          <p:cNvCxnSpPr>
            <a:cxnSpLocks/>
            <a:endCxn id="78" idx="2"/>
          </p:cNvCxnSpPr>
          <p:nvPr/>
        </p:nvCxnSpPr>
        <p:spPr>
          <a:xfrm flipV="1">
            <a:off x="5268250" y="1456206"/>
            <a:ext cx="0" cy="14918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93F5FF5-3D8B-4BC7-A98D-29319ACAEEC0}"/>
              </a:ext>
            </a:extLst>
          </p:cNvPr>
          <p:cNvSpPr txBox="1"/>
          <p:nvPr/>
        </p:nvSpPr>
        <p:spPr>
          <a:xfrm>
            <a:off x="6249041" y="3513645"/>
            <a:ext cx="815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Arial"/>
              </a:rPr>
              <a:t>로그인이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  <a:sym typeface="Arial"/>
            </a:endParaRP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Arial"/>
              </a:rPr>
              <a:t>되어 있는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  <a:sym typeface="Arial"/>
            </a:endParaRP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Arial"/>
              </a:rPr>
              <a:t>경우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2962CDF-C8B7-47BF-8AC8-C4B59EDDBDAD}"/>
              </a:ext>
            </a:extLst>
          </p:cNvPr>
          <p:cNvCxnSpPr/>
          <p:nvPr/>
        </p:nvCxnSpPr>
        <p:spPr>
          <a:xfrm>
            <a:off x="6160316" y="1813532"/>
            <a:ext cx="10068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241A8DB-F653-4675-91B3-A3658C7F97D1}"/>
              </a:ext>
            </a:extLst>
          </p:cNvPr>
          <p:cNvCxnSpPr>
            <a:cxnSpLocks/>
          </p:cNvCxnSpPr>
          <p:nvPr/>
        </p:nvCxnSpPr>
        <p:spPr>
          <a:xfrm>
            <a:off x="6986954" y="1790609"/>
            <a:ext cx="0" cy="2000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506E27C-BE3D-4DBC-BEA1-D5127AE86448}"/>
              </a:ext>
            </a:extLst>
          </p:cNvPr>
          <p:cNvCxnSpPr>
            <a:cxnSpLocks/>
          </p:cNvCxnSpPr>
          <p:nvPr/>
        </p:nvCxnSpPr>
        <p:spPr>
          <a:xfrm>
            <a:off x="6979138" y="3790644"/>
            <a:ext cx="18797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Google Shape;162;p22">
            <a:extLst>
              <a:ext uri="{FF2B5EF4-FFF2-40B4-BE49-F238E27FC236}">
                <a16:creationId xmlns:a16="http://schemas.microsoft.com/office/drawing/2014/main" id="{02B8DE54-61D9-4700-A54F-04AD09AE3610}"/>
              </a:ext>
            </a:extLst>
          </p:cNvPr>
          <p:cNvSpPr txBox="1"/>
          <p:nvPr/>
        </p:nvSpPr>
        <p:spPr>
          <a:xfrm>
            <a:off x="8254269" y="4838107"/>
            <a:ext cx="81530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서울나들이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123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/>
          <p:nvPr/>
        </p:nvSpPr>
        <p:spPr>
          <a:xfrm>
            <a:off x="0" y="0"/>
            <a:ext cx="9144000" cy="744000"/>
          </a:xfrm>
          <a:prstGeom prst="rect">
            <a:avLst/>
          </a:prstGeom>
          <a:solidFill>
            <a:srgbClr val="FFDDD2"/>
          </a:solidFill>
          <a:ln w="9525" cap="flat" cmpd="sng">
            <a:solidFill>
              <a:srgbClr val="FFDD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  <p:sp>
        <p:nvSpPr>
          <p:cNvPr id="159" name="Google Shape;159;p22"/>
          <p:cNvSpPr/>
          <p:nvPr/>
        </p:nvSpPr>
        <p:spPr>
          <a:xfrm>
            <a:off x="0" y="4855975"/>
            <a:ext cx="9144000" cy="287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543000" y="64200"/>
            <a:ext cx="37947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anumGothic"/>
                <a:sym typeface="Nanum Gothic"/>
              </a:rPr>
              <a:t>2. </a:t>
            </a: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anumGothic"/>
                <a:sym typeface="Nanum Gothic"/>
              </a:rPr>
              <a:t>테이블 명세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NanumGothic"/>
              <a:sym typeface="Nanum Gothic"/>
            </a:endParaRPr>
          </a:p>
        </p:txBody>
      </p:sp>
      <p:pic>
        <p:nvPicPr>
          <p:cNvPr id="3" name="그림 2" descr="텍스트, 모니터, 스크린샷, 검은색이(가) 표시된 사진&#10;&#10;자동 생성된 설명">
            <a:extLst>
              <a:ext uri="{FF2B5EF4-FFF2-40B4-BE49-F238E27FC236}">
                <a16:creationId xmlns:a16="http://schemas.microsoft.com/office/drawing/2014/main" id="{E86A740B-CE62-405A-A429-FA3CFD400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17" y="1099189"/>
            <a:ext cx="7332831" cy="3506402"/>
          </a:xfrm>
          <a:prstGeom prst="rect">
            <a:avLst/>
          </a:prstGeom>
        </p:spPr>
      </p:pic>
      <p:sp>
        <p:nvSpPr>
          <p:cNvPr id="7" name="Google Shape;162;p22">
            <a:extLst>
              <a:ext uri="{FF2B5EF4-FFF2-40B4-BE49-F238E27FC236}">
                <a16:creationId xmlns:a16="http://schemas.microsoft.com/office/drawing/2014/main" id="{3EDDFCDB-1DEE-4108-9B19-6CBAC2B772A6}"/>
              </a:ext>
            </a:extLst>
          </p:cNvPr>
          <p:cNvSpPr txBox="1"/>
          <p:nvPr/>
        </p:nvSpPr>
        <p:spPr>
          <a:xfrm>
            <a:off x="8254269" y="4838107"/>
            <a:ext cx="81530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서울나들이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747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/>
          <p:nvPr/>
        </p:nvSpPr>
        <p:spPr>
          <a:xfrm>
            <a:off x="0" y="0"/>
            <a:ext cx="9144000" cy="744000"/>
          </a:xfrm>
          <a:prstGeom prst="rect">
            <a:avLst/>
          </a:prstGeom>
          <a:solidFill>
            <a:srgbClr val="FFDDD2"/>
          </a:solidFill>
          <a:ln w="9525" cap="flat" cmpd="sng">
            <a:solidFill>
              <a:srgbClr val="FFDD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  <p:sp>
        <p:nvSpPr>
          <p:cNvPr id="159" name="Google Shape;159;p22"/>
          <p:cNvSpPr/>
          <p:nvPr/>
        </p:nvSpPr>
        <p:spPr>
          <a:xfrm>
            <a:off x="0" y="4855975"/>
            <a:ext cx="9144000" cy="287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543000" y="64200"/>
            <a:ext cx="37947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anumGothic"/>
                <a:sym typeface="Nanum Gothic"/>
              </a:rPr>
              <a:t>2. </a:t>
            </a: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anumGothic"/>
                <a:sym typeface="Nanum Gothic"/>
              </a:rPr>
              <a:t>테이블 명세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5F00D3C5-3111-4D74-9712-81FCBB48D732}"/>
              </a:ext>
            </a:extLst>
          </p:cNvPr>
          <p:cNvGraphicFramePr>
            <a:graphicFrameLocks noGrp="1"/>
          </p:cNvGraphicFramePr>
          <p:nvPr/>
        </p:nvGraphicFramePr>
        <p:xfrm>
          <a:off x="829056" y="1572490"/>
          <a:ext cx="3508644" cy="2682470"/>
        </p:xfrm>
        <a:graphic>
          <a:graphicData uri="http://schemas.openxmlformats.org/drawingml/2006/table">
            <a:tbl>
              <a:tblPr first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{00A15C55-8517-42AA-B614-E9B94910E393}</a:tableStyleId>
              </a:tblPr>
              <a:tblGrid>
                <a:gridCol w="877161">
                  <a:extLst>
                    <a:ext uri="{9D8B030D-6E8A-4147-A177-3AD203B41FA5}">
                      <a16:colId xmlns:a16="http://schemas.microsoft.com/office/drawing/2014/main" val="2104634723"/>
                    </a:ext>
                  </a:extLst>
                </a:gridCol>
                <a:gridCol w="877161">
                  <a:extLst>
                    <a:ext uri="{9D8B030D-6E8A-4147-A177-3AD203B41FA5}">
                      <a16:colId xmlns:a16="http://schemas.microsoft.com/office/drawing/2014/main" val="1096099625"/>
                    </a:ext>
                  </a:extLst>
                </a:gridCol>
                <a:gridCol w="877161">
                  <a:extLst>
                    <a:ext uri="{9D8B030D-6E8A-4147-A177-3AD203B41FA5}">
                      <a16:colId xmlns:a16="http://schemas.microsoft.com/office/drawing/2014/main" val="4146410730"/>
                    </a:ext>
                  </a:extLst>
                </a:gridCol>
                <a:gridCol w="877161">
                  <a:extLst>
                    <a:ext uri="{9D8B030D-6E8A-4147-A177-3AD203B41FA5}">
                      <a16:colId xmlns:a16="http://schemas.microsoft.com/office/drawing/2014/main" val="18485810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Logical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Name</a:t>
                      </a:r>
                      <a:endParaRPr lang="ko-KR" altLang="en-US" sz="10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Physical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Name</a:t>
                      </a:r>
                      <a:endParaRPr lang="ko-KR" altLang="en-US" sz="10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Type</a:t>
                      </a:r>
                      <a:endParaRPr lang="ko-KR" altLang="en-US" sz="10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Comment</a:t>
                      </a:r>
                      <a:endParaRPr lang="ko-KR" altLang="en-US" sz="10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04091"/>
                  </a:ext>
                </a:extLst>
              </a:tr>
              <a:tr h="457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관광지 </a:t>
                      </a:r>
                      <a:r>
                        <a:rPr lang="en-US" altLang="ko-KR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ID</a:t>
                      </a:r>
                      <a:endParaRPr lang="ko-KR" altLang="en-US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ID</a:t>
                      </a:r>
                      <a:endParaRPr lang="ko-KR" altLang="en-US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ko-KR" altLang="en-US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PK</a:t>
                      </a:r>
                      <a:endParaRPr lang="ko-KR" altLang="en-US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559527"/>
                  </a:ext>
                </a:extLst>
              </a:tr>
              <a:tr h="457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명칭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toursite</a:t>
                      </a:r>
                      <a:r>
                        <a:rPr lang="en-US" altLang="ko-KR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_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name</a:t>
                      </a:r>
                      <a:endParaRPr lang="ko-KR" altLang="en-US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(100)</a:t>
                      </a:r>
                      <a:endParaRPr lang="ko-KR" altLang="en-US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관광지</a:t>
                      </a:r>
                      <a:endParaRPr lang="en-US" altLang="ko-KR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14406"/>
                  </a:ext>
                </a:extLst>
              </a:tr>
              <a:tr h="457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세부주소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toursite</a:t>
                      </a:r>
                      <a:r>
                        <a:rPr lang="en-US" altLang="ko-KR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_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address</a:t>
                      </a:r>
                      <a:endParaRPr lang="ko-KR" altLang="en-US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(100)</a:t>
                      </a:r>
                      <a:endParaRPr lang="ko-KR" altLang="en-US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관광지</a:t>
                      </a:r>
                      <a:endParaRPr lang="en-US" altLang="ko-KR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세부주소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466613"/>
                  </a:ext>
                </a:extLst>
              </a:tr>
              <a:tr h="457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이미지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toursite</a:t>
                      </a:r>
                      <a:r>
                        <a:rPr lang="en-US" altLang="ko-KR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_</a:t>
                      </a:r>
                    </a:p>
                    <a:p>
                      <a:pPr algn="ctr" latinLnBrk="1"/>
                      <a:r>
                        <a:rPr lang="en-US" altLang="ko-KR" sz="1100" dirty="0" err="1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img</a:t>
                      </a:r>
                      <a:endParaRPr lang="ko-KR" altLang="en-US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(1000)</a:t>
                      </a:r>
                      <a:endParaRPr lang="ko-KR" altLang="en-US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관광지</a:t>
                      </a:r>
                      <a:endParaRPr lang="en-US" altLang="ko-KR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대표 이미지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146516"/>
                  </a:ext>
                </a:extLst>
              </a:tr>
              <a:tr h="457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소개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toursite</a:t>
                      </a:r>
                      <a:r>
                        <a:rPr lang="en-US" altLang="ko-KR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_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detail</a:t>
                      </a:r>
                      <a:endParaRPr lang="ko-KR" altLang="en-US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longtext</a:t>
                      </a:r>
                      <a:endParaRPr lang="ko-KR" altLang="en-US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위키백과</a:t>
                      </a:r>
                      <a:endParaRPr lang="en-US" altLang="ko-KR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소개글</a:t>
                      </a:r>
                      <a:endParaRPr lang="ko-KR" altLang="en-US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384987"/>
                  </a:ext>
                </a:extLst>
              </a:tr>
            </a:tbl>
          </a:graphicData>
        </a:graphic>
      </p:graphicFrame>
      <p:graphicFrame>
        <p:nvGraphicFramePr>
          <p:cNvPr id="12" name="표 5">
            <a:extLst>
              <a:ext uri="{FF2B5EF4-FFF2-40B4-BE49-F238E27FC236}">
                <a16:creationId xmlns:a16="http://schemas.microsoft.com/office/drawing/2014/main" id="{327C4CF1-1D72-4AA9-B1F4-A5FE9C77FB50}"/>
              </a:ext>
            </a:extLst>
          </p:cNvPr>
          <p:cNvGraphicFramePr>
            <a:graphicFrameLocks noGrp="1"/>
          </p:cNvGraphicFramePr>
          <p:nvPr/>
        </p:nvGraphicFramePr>
        <p:xfrm>
          <a:off x="4806300" y="1572491"/>
          <a:ext cx="3508644" cy="143496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{00A15C55-8517-42AA-B614-E9B94910E393}</a:tableStyleId>
              </a:tblPr>
              <a:tblGrid>
                <a:gridCol w="877161">
                  <a:extLst>
                    <a:ext uri="{9D8B030D-6E8A-4147-A177-3AD203B41FA5}">
                      <a16:colId xmlns:a16="http://schemas.microsoft.com/office/drawing/2014/main" val="2104634723"/>
                    </a:ext>
                  </a:extLst>
                </a:gridCol>
                <a:gridCol w="808779">
                  <a:extLst>
                    <a:ext uri="{9D8B030D-6E8A-4147-A177-3AD203B41FA5}">
                      <a16:colId xmlns:a16="http://schemas.microsoft.com/office/drawing/2014/main" val="1096099625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4146410730"/>
                    </a:ext>
                  </a:extLst>
                </a:gridCol>
                <a:gridCol w="786384">
                  <a:extLst>
                    <a:ext uri="{9D8B030D-6E8A-4147-A177-3AD203B41FA5}">
                      <a16:colId xmlns:a16="http://schemas.microsoft.com/office/drawing/2014/main" val="18485810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Logical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Name</a:t>
                      </a:r>
                      <a:endParaRPr lang="ko-KR" altLang="en-US" sz="1000" dirty="0">
                        <a:solidFill>
                          <a:schemeClr val="tx2">
                            <a:lumMod val="1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Physical</a:t>
                      </a:r>
                      <a:endParaRPr lang="en-US" altLang="ko-KR" sz="1000" dirty="0">
                        <a:solidFill>
                          <a:schemeClr val="tx2">
                            <a:lumMod val="1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Name</a:t>
                      </a:r>
                      <a:endParaRPr lang="ko-KR" altLang="en-US" sz="1000" dirty="0">
                        <a:solidFill>
                          <a:schemeClr val="tx2">
                            <a:lumMod val="1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Type</a:t>
                      </a:r>
                      <a:endParaRPr lang="ko-KR" altLang="en-US" sz="1000" dirty="0">
                        <a:solidFill>
                          <a:schemeClr val="tx2">
                            <a:lumMod val="1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Comment</a:t>
                      </a:r>
                      <a:endParaRPr lang="ko-KR" altLang="en-US" sz="1000" dirty="0">
                        <a:solidFill>
                          <a:schemeClr val="tx2">
                            <a:lumMod val="1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04091"/>
                  </a:ext>
                </a:extLst>
              </a:tr>
              <a:tr h="1587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행정구</a:t>
                      </a:r>
                      <a:r>
                        <a:rPr lang="ko-KR" altLang="en-US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ID</a:t>
                      </a:r>
                      <a:endParaRPr lang="ko-KR" altLang="en-US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ID</a:t>
                      </a:r>
                      <a:endParaRPr lang="ko-KR" altLang="en-US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ko-KR" altLang="en-US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  <a:endParaRPr lang="ko-KR" altLang="en-US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559527"/>
                  </a:ext>
                </a:extLst>
              </a:tr>
              <a:tr h="261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행정구 이름</a:t>
                      </a:r>
                      <a:endParaRPr lang="ko-KR" altLang="en-US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gu_name</a:t>
                      </a:r>
                      <a:endParaRPr lang="ko-KR" altLang="en-US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 (100)</a:t>
                      </a:r>
                      <a:endParaRPr lang="ko-KR" altLang="en-US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14406"/>
                  </a:ext>
                </a:extLst>
              </a:tr>
              <a:tr h="158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X-</a:t>
                      </a:r>
                      <a:r>
                        <a:rPr lang="ko-KR" altLang="en-US" sz="110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좌표</a:t>
                      </a:r>
                      <a:endParaRPr lang="ko-KR" altLang="en-US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gu_locx</a:t>
                      </a:r>
                      <a:endParaRPr lang="ko-KR" altLang="en-US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ko-KR" altLang="en-US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466613"/>
                  </a:ext>
                </a:extLst>
              </a:tr>
              <a:tr h="158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Y-</a:t>
                      </a:r>
                      <a:r>
                        <a:rPr lang="ko-KR" altLang="en-US" sz="110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좌표</a:t>
                      </a:r>
                      <a:endParaRPr lang="ko-KR" altLang="en-US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gu_locy</a:t>
                      </a:r>
                      <a:endParaRPr lang="ko-KR" altLang="en-US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ko-KR" altLang="en-US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146516"/>
                  </a:ext>
                </a:extLst>
              </a:tr>
            </a:tbl>
          </a:graphicData>
        </a:graphic>
      </p:graphicFrame>
      <p:graphicFrame>
        <p:nvGraphicFramePr>
          <p:cNvPr id="13" name="표 5">
            <a:extLst>
              <a:ext uri="{FF2B5EF4-FFF2-40B4-BE49-F238E27FC236}">
                <a16:creationId xmlns:a16="http://schemas.microsoft.com/office/drawing/2014/main" id="{B0A652BF-59E0-4A94-AA1F-A3D71727B334}"/>
              </a:ext>
            </a:extLst>
          </p:cNvPr>
          <p:cNvGraphicFramePr>
            <a:graphicFrameLocks noGrp="1"/>
          </p:cNvGraphicFramePr>
          <p:nvPr/>
        </p:nvGraphicFramePr>
        <p:xfrm>
          <a:off x="4806300" y="3337069"/>
          <a:ext cx="3508644" cy="91680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{00A15C55-8517-42AA-B614-E9B94910E393}</a:tableStyleId>
              </a:tblPr>
              <a:tblGrid>
                <a:gridCol w="862980">
                  <a:extLst>
                    <a:ext uri="{9D8B030D-6E8A-4147-A177-3AD203B41FA5}">
                      <a16:colId xmlns:a16="http://schemas.microsoft.com/office/drawing/2014/main" val="2104634723"/>
                    </a:ext>
                  </a:extLst>
                </a:gridCol>
                <a:gridCol w="1165860">
                  <a:extLst>
                    <a:ext uri="{9D8B030D-6E8A-4147-A177-3AD203B41FA5}">
                      <a16:colId xmlns:a16="http://schemas.microsoft.com/office/drawing/2014/main" val="1096099625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4146410730"/>
                    </a:ext>
                  </a:extLst>
                </a:gridCol>
                <a:gridCol w="778764">
                  <a:extLst>
                    <a:ext uri="{9D8B030D-6E8A-4147-A177-3AD203B41FA5}">
                      <a16:colId xmlns:a16="http://schemas.microsoft.com/office/drawing/2014/main" val="18485810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Logical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Name</a:t>
                      </a:r>
                      <a:endParaRPr lang="ko-KR" altLang="en-US" sz="1000" dirty="0">
                        <a:solidFill>
                          <a:schemeClr val="tx2">
                            <a:lumMod val="1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Physical</a:t>
                      </a:r>
                      <a:endParaRPr lang="en-US" altLang="ko-KR" sz="1000" dirty="0">
                        <a:solidFill>
                          <a:schemeClr val="tx2">
                            <a:lumMod val="1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Name</a:t>
                      </a:r>
                      <a:endParaRPr lang="ko-KR" altLang="en-US" sz="1000" dirty="0">
                        <a:solidFill>
                          <a:schemeClr val="tx2">
                            <a:lumMod val="1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Type</a:t>
                      </a:r>
                      <a:endParaRPr lang="ko-KR" altLang="en-US" sz="1000" dirty="0">
                        <a:solidFill>
                          <a:schemeClr val="tx2">
                            <a:lumMod val="1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Comment</a:t>
                      </a:r>
                      <a:endParaRPr lang="ko-KR" altLang="en-US" sz="1000" dirty="0">
                        <a:solidFill>
                          <a:schemeClr val="tx2">
                            <a:lumMod val="1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04091"/>
                  </a:ext>
                </a:extLst>
              </a:tr>
              <a:tr h="1587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카테고리 </a:t>
                      </a:r>
                      <a:r>
                        <a:rPr lang="en-US" altLang="ko-KR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ID</a:t>
                      </a:r>
                      <a:endParaRPr lang="ko-KR" altLang="en-US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ID</a:t>
                      </a:r>
                      <a:endParaRPr lang="ko-KR" altLang="en-US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ko-KR" altLang="en-US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  <a:endParaRPr lang="ko-KR" altLang="en-US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559527"/>
                  </a:ext>
                </a:extLst>
              </a:tr>
              <a:tr h="261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명칭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category_name</a:t>
                      </a:r>
                      <a:endParaRPr lang="ko-KR" altLang="en-US" sz="105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</a:t>
                      </a:r>
                      <a:endParaRPr lang="ko-KR" altLang="en-US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14406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434AAA4D-4F16-4F79-B79A-8D758FC3140A}"/>
              </a:ext>
            </a:extLst>
          </p:cNvPr>
          <p:cNvSpPr/>
          <p:nvPr/>
        </p:nvSpPr>
        <p:spPr>
          <a:xfrm>
            <a:off x="876299" y="1307306"/>
            <a:ext cx="1111091" cy="141451"/>
          </a:xfrm>
          <a:prstGeom prst="rect">
            <a:avLst/>
          </a:prstGeom>
          <a:solidFill>
            <a:srgbClr val="FFD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7136EE-E813-488A-B0FB-517AAC20796D}"/>
              </a:ext>
            </a:extLst>
          </p:cNvPr>
          <p:cNvSpPr txBox="1"/>
          <p:nvPr/>
        </p:nvSpPr>
        <p:spPr>
          <a:xfrm>
            <a:off x="829056" y="1266162"/>
            <a:ext cx="1315677" cy="307777"/>
          </a:xfrm>
          <a:prstGeom prst="rect">
            <a:avLst/>
          </a:prstGeom>
          <a:noFill/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tour_toursite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C56239F-7BEF-4CE7-AF19-75FACE8285F0}"/>
              </a:ext>
            </a:extLst>
          </p:cNvPr>
          <p:cNvSpPr/>
          <p:nvPr/>
        </p:nvSpPr>
        <p:spPr>
          <a:xfrm>
            <a:off x="4852989" y="1307306"/>
            <a:ext cx="652462" cy="141451"/>
          </a:xfrm>
          <a:prstGeom prst="rect">
            <a:avLst/>
          </a:prstGeom>
          <a:solidFill>
            <a:srgbClr val="FFD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C259AA-7E0C-491C-A684-97E9EB2B95C8}"/>
              </a:ext>
            </a:extLst>
          </p:cNvPr>
          <p:cNvSpPr txBox="1"/>
          <p:nvPr/>
        </p:nvSpPr>
        <p:spPr>
          <a:xfrm>
            <a:off x="4806301" y="1266162"/>
            <a:ext cx="857900" cy="307777"/>
          </a:xfrm>
          <a:prstGeom prst="rect">
            <a:avLst/>
          </a:prstGeom>
          <a:noFill/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tour_gu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F075AA-8287-4B02-9DD9-D14FE35AE666}"/>
              </a:ext>
            </a:extLst>
          </p:cNvPr>
          <p:cNvSpPr/>
          <p:nvPr/>
        </p:nvSpPr>
        <p:spPr>
          <a:xfrm>
            <a:off x="4852988" y="3073506"/>
            <a:ext cx="1183481" cy="141451"/>
          </a:xfrm>
          <a:prstGeom prst="rect">
            <a:avLst/>
          </a:prstGeom>
          <a:solidFill>
            <a:srgbClr val="FFD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BE539A-808A-4A9C-86E2-3841314C6C60}"/>
              </a:ext>
            </a:extLst>
          </p:cNvPr>
          <p:cNvSpPr txBox="1"/>
          <p:nvPr/>
        </p:nvSpPr>
        <p:spPr>
          <a:xfrm>
            <a:off x="4806300" y="3029658"/>
            <a:ext cx="1411620" cy="307777"/>
          </a:xfrm>
          <a:prstGeom prst="rect">
            <a:avLst/>
          </a:prstGeom>
          <a:noFill/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tour_category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17" name="Google Shape;162;p22">
            <a:extLst>
              <a:ext uri="{FF2B5EF4-FFF2-40B4-BE49-F238E27FC236}">
                <a16:creationId xmlns:a16="http://schemas.microsoft.com/office/drawing/2014/main" id="{A3C78A62-E469-4991-AF5A-7A6976285C32}"/>
              </a:ext>
            </a:extLst>
          </p:cNvPr>
          <p:cNvSpPr txBox="1"/>
          <p:nvPr/>
        </p:nvSpPr>
        <p:spPr>
          <a:xfrm>
            <a:off x="8254269" y="4838107"/>
            <a:ext cx="81530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서울나들이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4116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/>
          <p:nvPr/>
        </p:nvSpPr>
        <p:spPr>
          <a:xfrm>
            <a:off x="0" y="0"/>
            <a:ext cx="9144000" cy="744000"/>
          </a:xfrm>
          <a:prstGeom prst="rect">
            <a:avLst/>
          </a:prstGeom>
          <a:solidFill>
            <a:srgbClr val="FFDDD2"/>
          </a:solidFill>
          <a:ln w="9525" cap="flat" cmpd="sng">
            <a:solidFill>
              <a:srgbClr val="FFDD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  <p:sp>
        <p:nvSpPr>
          <p:cNvPr id="159" name="Google Shape;159;p22"/>
          <p:cNvSpPr/>
          <p:nvPr/>
        </p:nvSpPr>
        <p:spPr>
          <a:xfrm>
            <a:off x="0" y="4855975"/>
            <a:ext cx="9144000" cy="287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543000" y="64200"/>
            <a:ext cx="37947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anumGothic"/>
                <a:sym typeface="Nanum Gothic"/>
              </a:rPr>
              <a:t>2. </a:t>
            </a: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anumGothic"/>
                <a:sym typeface="Nanum Gothic"/>
              </a:rPr>
              <a:t>테이블 명세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5F00D3C5-3111-4D74-9712-81FCBB48D732}"/>
              </a:ext>
            </a:extLst>
          </p:cNvPr>
          <p:cNvGraphicFramePr>
            <a:graphicFrameLocks noGrp="1"/>
          </p:cNvGraphicFramePr>
          <p:nvPr/>
        </p:nvGraphicFramePr>
        <p:xfrm>
          <a:off x="829056" y="1572490"/>
          <a:ext cx="3508644" cy="2225224"/>
        </p:xfrm>
        <a:graphic>
          <a:graphicData uri="http://schemas.openxmlformats.org/drawingml/2006/table">
            <a:tbl>
              <a:tblPr first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{00A15C55-8517-42AA-B614-E9B94910E393}</a:tableStyleId>
              </a:tblPr>
              <a:tblGrid>
                <a:gridCol w="877161">
                  <a:extLst>
                    <a:ext uri="{9D8B030D-6E8A-4147-A177-3AD203B41FA5}">
                      <a16:colId xmlns:a16="http://schemas.microsoft.com/office/drawing/2014/main" val="2104634723"/>
                    </a:ext>
                  </a:extLst>
                </a:gridCol>
                <a:gridCol w="877161">
                  <a:extLst>
                    <a:ext uri="{9D8B030D-6E8A-4147-A177-3AD203B41FA5}">
                      <a16:colId xmlns:a16="http://schemas.microsoft.com/office/drawing/2014/main" val="1096099625"/>
                    </a:ext>
                  </a:extLst>
                </a:gridCol>
                <a:gridCol w="877161">
                  <a:extLst>
                    <a:ext uri="{9D8B030D-6E8A-4147-A177-3AD203B41FA5}">
                      <a16:colId xmlns:a16="http://schemas.microsoft.com/office/drawing/2014/main" val="4146410730"/>
                    </a:ext>
                  </a:extLst>
                </a:gridCol>
                <a:gridCol w="877161">
                  <a:extLst>
                    <a:ext uri="{9D8B030D-6E8A-4147-A177-3AD203B41FA5}">
                      <a16:colId xmlns:a16="http://schemas.microsoft.com/office/drawing/2014/main" val="18485810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Logical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Name</a:t>
                      </a:r>
                      <a:endParaRPr lang="ko-KR" altLang="en-US" sz="10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Physical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Name</a:t>
                      </a:r>
                      <a:endParaRPr lang="ko-KR" altLang="en-US" sz="10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Type</a:t>
                      </a:r>
                      <a:endParaRPr lang="ko-KR" altLang="en-US" sz="10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Comment</a:t>
                      </a:r>
                      <a:endParaRPr lang="ko-KR" altLang="en-US" sz="10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04091"/>
                  </a:ext>
                </a:extLst>
              </a:tr>
              <a:tr h="457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리뷰 </a:t>
                      </a:r>
                      <a:r>
                        <a:rPr lang="en-US" altLang="ko-KR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ID</a:t>
                      </a:r>
                      <a:endParaRPr lang="ko-KR" altLang="en-US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ID</a:t>
                      </a:r>
                      <a:endParaRPr lang="ko-KR" altLang="en-US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ko-KR" altLang="en-US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559527"/>
                  </a:ext>
                </a:extLst>
              </a:tr>
              <a:tr h="457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평점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rate</a:t>
                      </a:r>
                      <a:endParaRPr lang="ko-KR" altLang="en-US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ko-KR" altLang="en-US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관광지</a:t>
                      </a:r>
                      <a:endParaRPr lang="en-US" altLang="ko-KR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평점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14406"/>
                  </a:ext>
                </a:extLst>
              </a:tr>
              <a:tr h="457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날짜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date</a:t>
                      </a:r>
                      <a:endParaRPr lang="ko-KR" altLang="en-US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date</a:t>
                      </a:r>
                      <a:endParaRPr lang="ko-KR" altLang="en-US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리뷰 작성</a:t>
                      </a:r>
                      <a:endParaRPr lang="en-US" altLang="ko-KR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날짜</a:t>
                      </a:r>
                      <a:endParaRPr lang="en-US" altLang="ko-KR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466613"/>
                  </a:ext>
                </a:extLst>
              </a:tr>
              <a:tr h="457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리뷰 내용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content</a:t>
                      </a:r>
                      <a:endParaRPr lang="ko-KR" altLang="en-US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(50)</a:t>
                      </a:r>
                      <a:endParaRPr lang="ko-KR" altLang="en-US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146516"/>
                  </a:ext>
                </a:extLst>
              </a:tr>
            </a:tbl>
          </a:graphicData>
        </a:graphic>
      </p:graphicFrame>
      <p:graphicFrame>
        <p:nvGraphicFramePr>
          <p:cNvPr id="12" name="표 5">
            <a:extLst>
              <a:ext uri="{FF2B5EF4-FFF2-40B4-BE49-F238E27FC236}">
                <a16:creationId xmlns:a16="http://schemas.microsoft.com/office/drawing/2014/main" id="{327C4CF1-1D72-4AA9-B1F4-A5FE9C77FB50}"/>
              </a:ext>
            </a:extLst>
          </p:cNvPr>
          <p:cNvGraphicFramePr>
            <a:graphicFrameLocks noGrp="1"/>
          </p:cNvGraphicFramePr>
          <p:nvPr/>
        </p:nvGraphicFramePr>
        <p:xfrm>
          <a:off x="4806300" y="1572491"/>
          <a:ext cx="3519213" cy="143496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{00A15C55-8517-42AA-B614-E9B94910E393}</a:tableStyleId>
              </a:tblPr>
              <a:tblGrid>
                <a:gridCol w="887730">
                  <a:extLst>
                    <a:ext uri="{9D8B030D-6E8A-4147-A177-3AD203B41FA5}">
                      <a16:colId xmlns:a16="http://schemas.microsoft.com/office/drawing/2014/main" val="2104634723"/>
                    </a:ext>
                  </a:extLst>
                </a:gridCol>
                <a:gridCol w="914034">
                  <a:extLst>
                    <a:ext uri="{9D8B030D-6E8A-4147-A177-3AD203B41FA5}">
                      <a16:colId xmlns:a16="http://schemas.microsoft.com/office/drawing/2014/main" val="1096099625"/>
                    </a:ext>
                  </a:extLst>
                </a:gridCol>
                <a:gridCol w="841248">
                  <a:extLst>
                    <a:ext uri="{9D8B030D-6E8A-4147-A177-3AD203B41FA5}">
                      <a16:colId xmlns:a16="http://schemas.microsoft.com/office/drawing/2014/main" val="4146410730"/>
                    </a:ext>
                  </a:extLst>
                </a:gridCol>
                <a:gridCol w="876201">
                  <a:extLst>
                    <a:ext uri="{9D8B030D-6E8A-4147-A177-3AD203B41FA5}">
                      <a16:colId xmlns:a16="http://schemas.microsoft.com/office/drawing/2014/main" val="18485810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Logical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Name</a:t>
                      </a:r>
                      <a:endParaRPr lang="ko-KR" altLang="en-US" sz="1000" dirty="0">
                        <a:solidFill>
                          <a:schemeClr val="tx2">
                            <a:lumMod val="1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Physical</a:t>
                      </a:r>
                      <a:endParaRPr lang="en-US" altLang="ko-KR" sz="1000" dirty="0">
                        <a:solidFill>
                          <a:schemeClr val="tx2">
                            <a:lumMod val="1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Name</a:t>
                      </a:r>
                      <a:endParaRPr lang="ko-KR" altLang="en-US" sz="1000" dirty="0">
                        <a:solidFill>
                          <a:schemeClr val="tx2">
                            <a:lumMod val="1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Type</a:t>
                      </a:r>
                      <a:endParaRPr lang="ko-KR" altLang="en-US" sz="1000" dirty="0">
                        <a:solidFill>
                          <a:schemeClr val="tx2">
                            <a:lumMod val="1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Comment</a:t>
                      </a:r>
                      <a:endParaRPr lang="ko-KR" altLang="en-US" sz="1000" dirty="0">
                        <a:solidFill>
                          <a:schemeClr val="tx2">
                            <a:lumMod val="1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04091"/>
                  </a:ext>
                </a:extLst>
              </a:tr>
              <a:tr h="1587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유저 </a:t>
                      </a:r>
                      <a:r>
                        <a:rPr lang="en-US" altLang="ko-KR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ID</a:t>
                      </a:r>
                      <a:endParaRPr lang="ko-KR" altLang="en-US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ID</a:t>
                      </a:r>
                      <a:endParaRPr lang="ko-KR" altLang="en-US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ko-KR" altLang="en-US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FK</a:t>
                      </a:r>
                      <a:endParaRPr lang="ko-KR" altLang="en-US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559527"/>
                  </a:ext>
                </a:extLst>
              </a:tr>
              <a:tr h="261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닉네임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username</a:t>
                      </a:r>
                      <a:endParaRPr lang="ko-KR" altLang="en-US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</a:t>
                      </a:r>
                      <a:endParaRPr lang="ko-KR" altLang="en-US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14406"/>
                  </a:ext>
                </a:extLst>
              </a:tr>
              <a:tr h="1587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유저 이메일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email</a:t>
                      </a:r>
                      <a:endParaRPr lang="ko-KR" altLang="en-US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</a:t>
                      </a:r>
                      <a:endParaRPr lang="ko-KR" altLang="en-US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466613"/>
                  </a:ext>
                </a:extLst>
              </a:tr>
              <a:tr h="1587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패스워드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password</a:t>
                      </a:r>
                      <a:endParaRPr lang="ko-KR" altLang="en-US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</a:t>
                      </a:r>
                      <a:endParaRPr lang="ko-KR" altLang="en-US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146516"/>
                  </a:ext>
                </a:extLst>
              </a:tr>
            </a:tbl>
          </a:graphicData>
        </a:graphic>
      </p:graphicFrame>
      <p:graphicFrame>
        <p:nvGraphicFramePr>
          <p:cNvPr id="13" name="표 5">
            <a:extLst>
              <a:ext uri="{FF2B5EF4-FFF2-40B4-BE49-F238E27FC236}">
                <a16:creationId xmlns:a16="http://schemas.microsoft.com/office/drawing/2014/main" id="{B0A652BF-59E0-4A94-AA1F-A3D71727B334}"/>
              </a:ext>
            </a:extLst>
          </p:cNvPr>
          <p:cNvGraphicFramePr>
            <a:graphicFrameLocks noGrp="1"/>
          </p:cNvGraphicFramePr>
          <p:nvPr/>
        </p:nvGraphicFramePr>
        <p:xfrm>
          <a:off x="4806300" y="3337069"/>
          <a:ext cx="3508644" cy="91680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{00A15C55-8517-42AA-B614-E9B94910E393}</a:tableStyleId>
              </a:tblPr>
              <a:tblGrid>
                <a:gridCol w="875172">
                  <a:extLst>
                    <a:ext uri="{9D8B030D-6E8A-4147-A177-3AD203B41FA5}">
                      <a16:colId xmlns:a16="http://schemas.microsoft.com/office/drawing/2014/main" val="2104634723"/>
                    </a:ext>
                  </a:extLst>
                </a:gridCol>
                <a:gridCol w="932688">
                  <a:extLst>
                    <a:ext uri="{9D8B030D-6E8A-4147-A177-3AD203B41FA5}">
                      <a16:colId xmlns:a16="http://schemas.microsoft.com/office/drawing/2014/main" val="1096099625"/>
                    </a:ext>
                  </a:extLst>
                </a:gridCol>
                <a:gridCol w="841248">
                  <a:extLst>
                    <a:ext uri="{9D8B030D-6E8A-4147-A177-3AD203B41FA5}">
                      <a16:colId xmlns:a16="http://schemas.microsoft.com/office/drawing/2014/main" val="4146410730"/>
                    </a:ext>
                  </a:extLst>
                </a:gridCol>
                <a:gridCol w="859536">
                  <a:extLst>
                    <a:ext uri="{9D8B030D-6E8A-4147-A177-3AD203B41FA5}">
                      <a16:colId xmlns:a16="http://schemas.microsoft.com/office/drawing/2014/main" val="18485810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Logical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Name</a:t>
                      </a:r>
                      <a:endParaRPr lang="ko-KR" altLang="en-US" sz="1000" dirty="0">
                        <a:solidFill>
                          <a:schemeClr val="tx2">
                            <a:lumMod val="1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Physical</a:t>
                      </a:r>
                      <a:endParaRPr lang="en-US" altLang="ko-KR" sz="1000" dirty="0">
                        <a:solidFill>
                          <a:schemeClr val="tx2">
                            <a:lumMod val="1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Name</a:t>
                      </a:r>
                      <a:endParaRPr lang="ko-KR" altLang="en-US" sz="1000" dirty="0">
                        <a:solidFill>
                          <a:schemeClr val="tx2">
                            <a:lumMod val="1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Type</a:t>
                      </a:r>
                      <a:endParaRPr lang="ko-KR" altLang="en-US" sz="1000" dirty="0">
                        <a:solidFill>
                          <a:schemeClr val="tx2">
                            <a:lumMod val="1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Comment</a:t>
                      </a:r>
                      <a:endParaRPr lang="ko-KR" altLang="en-US" sz="1000" dirty="0">
                        <a:solidFill>
                          <a:schemeClr val="tx2">
                            <a:lumMod val="1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04091"/>
                  </a:ext>
                </a:extLst>
              </a:tr>
              <a:tr h="1587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프로필 </a:t>
                      </a:r>
                      <a:r>
                        <a:rPr lang="en-US" altLang="ko-KR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ID</a:t>
                      </a:r>
                      <a:endParaRPr lang="ko-KR" altLang="en-US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ID</a:t>
                      </a:r>
                      <a:endParaRPr lang="ko-KR" altLang="en-US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ko-KR" altLang="en-US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559527"/>
                  </a:ext>
                </a:extLst>
              </a:tr>
              <a:tr h="261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이미지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</a:t>
                      </a:r>
                      <a:endParaRPr lang="ko-KR" altLang="en-US" sz="105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varchar</a:t>
                      </a:r>
                      <a:endParaRPr lang="ko-KR" altLang="en-US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프로필 사진</a:t>
                      </a:r>
                      <a:endParaRPr lang="en-US" altLang="ko-KR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14406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434AAA4D-4F16-4F79-B79A-8D758FC3140A}"/>
              </a:ext>
            </a:extLst>
          </p:cNvPr>
          <p:cNvSpPr/>
          <p:nvPr/>
        </p:nvSpPr>
        <p:spPr>
          <a:xfrm>
            <a:off x="876299" y="1307306"/>
            <a:ext cx="972821" cy="141451"/>
          </a:xfrm>
          <a:prstGeom prst="rect">
            <a:avLst/>
          </a:prstGeom>
          <a:solidFill>
            <a:srgbClr val="FFD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7136EE-E813-488A-B0FB-517AAC20796D}"/>
              </a:ext>
            </a:extLst>
          </p:cNvPr>
          <p:cNvSpPr txBox="1"/>
          <p:nvPr/>
        </p:nvSpPr>
        <p:spPr>
          <a:xfrm>
            <a:off x="829056" y="1266162"/>
            <a:ext cx="1315677" cy="307777"/>
          </a:xfrm>
          <a:prstGeom prst="rect">
            <a:avLst/>
          </a:prstGeom>
          <a:noFill/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tour_review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C56239F-7BEF-4CE7-AF19-75FACE8285F0}"/>
              </a:ext>
            </a:extLst>
          </p:cNvPr>
          <p:cNvSpPr/>
          <p:nvPr/>
        </p:nvSpPr>
        <p:spPr>
          <a:xfrm>
            <a:off x="4852989" y="1307306"/>
            <a:ext cx="839152" cy="141451"/>
          </a:xfrm>
          <a:prstGeom prst="rect">
            <a:avLst/>
          </a:prstGeom>
          <a:solidFill>
            <a:srgbClr val="FFD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C259AA-7E0C-491C-A684-97E9EB2B95C8}"/>
              </a:ext>
            </a:extLst>
          </p:cNvPr>
          <p:cNvSpPr txBox="1"/>
          <p:nvPr/>
        </p:nvSpPr>
        <p:spPr>
          <a:xfrm>
            <a:off x="4806300" y="1266162"/>
            <a:ext cx="1088532" cy="307777"/>
          </a:xfrm>
          <a:prstGeom prst="rect">
            <a:avLst/>
          </a:prstGeom>
          <a:noFill/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auth_user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F075AA-8287-4B02-9DD9-D14FE35AE666}"/>
              </a:ext>
            </a:extLst>
          </p:cNvPr>
          <p:cNvSpPr/>
          <p:nvPr/>
        </p:nvSpPr>
        <p:spPr>
          <a:xfrm>
            <a:off x="4852988" y="3073506"/>
            <a:ext cx="1293812" cy="141451"/>
          </a:xfrm>
          <a:prstGeom prst="rect">
            <a:avLst/>
          </a:prstGeom>
          <a:solidFill>
            <a:srgbClr val="FFD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BE539A-808A-4A9C-86E2-3841314C6C60}"/>
              </a:ext>
            </a:extLst>
          </p:cNvPr>
          <p:cNvSpPr txBox="1"/>
          <p:nvPr/>
        </p:nvSpPr>
        <p:spPr>
          <a:xfrm>
            <a:off x="4806300" y="3029658"/>
            <a:ext cx="1564020" cy="307777"/>
          </a:xfrm>
          <a:prstGeom prst="rect">
            <a:avLst/>
          </a:prstGeom>
          <a:noFill/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account_profile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17" name="Google Shape;162;p22">
            <a:extLst>
              <a:ext uri="{FF2B5EF4-FFF2-40B4-BE49-F238E27FC236}">
                <a16:creationId xmlns:a16="http://schemas.microsoft.com/office/drawing/2014/main" id="{079822A4-94DD-45F9-AA79-276A3FE70AC5}"/>
              </a:ext>
            </a:extLst>
          </p:cNvPr>
          <p:cNvSpPr txBox="1"/>
          <p:nvPr/>
        </p:nvSpPr>
        <p:spPr>
          <a:xfrm>
            <a:off x="8254269" y="4838107"/>
            <a:ext cx="81530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서울나들이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7823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/>
          <p:nvPr/>
        </p:nvSpPr>
        <p:spPr>
          <a:xfrm>
            <a:off x="0" y="0"/>
            <a:ext cx="9144000" cy="744000"/>
          </a:xfrm>
          <a:prstGeom prst="rect">
            <a:avLst/>
          </a:prstGeom>
          <a:solidFill>
            <a:srgbClr val="FFDDD2"/>
          </a:solidFill>
          <a:ln w="9525" cap="flat" cmpd="sng">
            <a:solidFill>
              <a:srgbClr val="FFDD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  <p:sp>
        <p:nvSpPr>
          <p:cNvPr id="159" name="Google Shape;159;p22"/>
          <p:cNvSpPr/>
          <p:nvPr/>
        </p:nvSpPr>
        <p:spPr>
          <a:xfrm>
            <a:off x="0" y="4855975"/>
            <a:ext cx="9144000" cy="287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543000" y="64200"/>
            <a:ext cx="37947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anumGothic"/>
                <a:sym typeface="Nanum Gothic"/>
              </a:rPr>
              <a:t>3. </a:t>
            </a: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anumGothic"/>
                <a:sym typeface="Nanum Gothic"/>
              </a:rPr>
              <a:t>데이터 </a:t>
            </a:r>
            <a:r>
              <a:rPr kumimoji="0" lang="ko-KR" alt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anumGothic"/>
                <a:sym typeface="Nanum Gothic"/>
              </a:rPr>
              <a:t>전처리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NanumGothic"/>
              <a:sym typeface="Nanum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D57F41-D0FC-4969-B31D-B29535C55F4C}"/>
              </a:ext>
            </a:extLst>
          </p:cNvPr>
          <p:cNvSpPr txBox="1"/>
          <p:nvPr/>
        </p:nvSpPr>
        <p:spPr>
          <a:xfrm>
            <a:off x="187653" y="1506853"/>
            <a:ext cx="2117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666666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서울 </a:t>
            </a:r>
            <a:r>
              <a:rPr lang="ko-KR" altLang="en-US" dirty="0" err="1">
                <a:solidFill>
                  <a:srgbClr val="666666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열린데이터</a:t>
            </a:r>
            <a:r>
              <a:rPr lang="ko-KR" altLang="en-US" dirty="0">
                <a:solidFill>
                  <a:srgbClr val="666666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 광장에서 </a:t>
            </a:r>
            <a:endParaRPr lang="en-US" altLang="ko-KR" dirty="0">
              <a:solidFill>
                <a:srgbClr val="666666"/>
              </a:solidFill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  <a:p>
            <a:pPr algn="ctr"/>
            <a:r>
              <a:rPr lang="ko-KR" altLang="en-US" dirty="0">
                <a:solidFill>
                  <a:srgbClr val="666666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수집한 데이터</a:t>
            </a:r>
          </a:p>
        </p:txBody>
      </p:sp>
      <p:sp>
        <p:nvSpPr>
          <p:cNvPr id="20" name="사각형: 둥근 위쪽 모서리 19">
            <a:extLst>
              <a:ext uri="{FF2B5EF4-FFF2-40B4-BE49-F238E27FC236}">
                <a16:creationId xmlns:a16="http://schemas.microsoft.com/office/drawing/2014/main" id="{24611E51-07A7-499E-B222-72BB68440A41}"/>
              </a:ext>
            </a:extLst>
          </p:cNvPr>
          <p:cNvSpPr/>
          <p:nvPr/>
        </p:nvSpPr>
        <p:spPr>
          <a:xfrm>
            <a:off x="533675" y="2177717"/>
            <a:ext cx="1425844" cy="128598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08000" rIns="54000" rtlCol="0" anchor="t"/>
          <a:lstStyle/>
          <a:p>
            <a:pPr marL="214313" marR="0" lvl="0" indent="-214313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유적지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214313" marR="0" lvl="0" indent="-214313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관광거리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214313" marR="0" lvl="0" indent="-214313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박물관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,</a:t>
            </a:r>
          </a:p>
          <a:p>
            <a:pPr marL="214313" marR="0" lvl="0" indent="-214313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산과 공원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,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생태공원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214313" marR="0" lvl="0" indent="-214313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식물원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,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동물원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214313" marR="0" lvl="0" indent="-214313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050" kern="1200" dirty="0">
              <a:solidFill>
                <a:srgbClr val="000000"/>
              </a:solidFill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  <a:p>
            <a:pPr marR="0" lvl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총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521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건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4B93B871-A6F6-498F-83BC-B751E5AE765C}"/>
              </a:ext>
            </a:extLst>
          </p:cNvPr>
          <p:cNvSpPr/>
          <p:nvPr/>
        </p:nvSpPr>
        <p:spPr>
          <a:xfrm>
            <a:off x="2373223" y="2582014"/>
            <a:ext cx="1108129" cy="458169"/>
          </a:xfrm>
          <a:prstGeom prst="rightArrow">
            <a:avLst/>
          </a:prstGeom>
          <a:solidFill>
            <a:schemeClr val="bg1"/>
          </a:solidFill>
          <a:ln>
            <a:solidFill>
              <a:srgbClr val="66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666666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B863C4-F323-41AB-9AB2-85BF12990F72}"/>
              </a:ext>
            </a:extLst>
          </p:cNvPr>
          <p:cNvSpPr txBox="1"/>
          <p:nvPr/>
        </p:nvSpPr>
        <p:spPr>
          <a:xfrm>
            <a:off x="2035784" y="1954422"/>
            <a:ext cx="1843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666666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명칭</a:t>
            </a:r>
            <a:r>
              <a:rPr lang="en-US" altLang="ko-KR" dirty="0">
                <a:solidFill>
                  <a:srgbClr val="666666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, </a:t>
            </a:r>
            <a:r>
              <a:rPr lang="ko-KR" altLang="en-US" dirty="0">
                <a:solidFill>
                  <a:srgbClr val="666666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지역구</a:t>
            </a:r>
            <a:r>
              <a:rPr lang="en-US" altLang="ko-KR" dirty="0">
                <a:solidFill>
                  <a:srgbClr val="666666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, </a:t>
            </a:r>
          </a:p>
          <a:p>
            <a:pPr algn="ctr"/>
            <a:r>
              <a:rPr lang="ko-KR" altLang="en-US" dirty="0">
                <a:solidFill>
                  <a:srgbClr val="666666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카테고리</a:t>
            </a:r>
            <a:r>
              <a:rPr lang="en-US" altLang="ko-KR" dirty="0">
                <a:solidFill>
                  <a:srgbClr val="666666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, </a:t>
            </a:r>
            <a:r>
              <a:rPr lang="ko-KR" altLang="en-US" dirty="0">
                <a:solidFill>
                  <a:srgbClr val="666666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데이터 추출</a:t>
            </a:r>
            <a:r>
              <a:rPr lang="en-US" altLang="ko-KR" dirty="0">
                <a:solidFill>
                  <a:srgbClr val="666666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 </a:t>
            </a:r>
            <a:endParaRPr lang="ko-KR" altLang="en-US" dirty="0">
              <a:solidFill>
                <a:srgbClr val="666666"/>
              </a:solidFill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</p:txBody>
      </p:sp>
      <p:pic>
        <p:nvPicPr>
          <p:cNvPr id="7" name="그래픽 6" descr="데이터베이스 윤곽선">
            <a:extLst>
              <a:ext uri="{FF2B5EF4-FFF2-40B4-BE49-F238E27FC236}">
                <a16:creationId xmlns:a16="http://schemas.microsoft.com/office/drawing/2014/main" id="{8DEC307B-C181-4265-A417-7F9D82A59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5702" y="1950329"/>
            <a:ext cx="1619573" cy="161957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A20B408-3516-4A2C-BE08-FDD2A62B0484}"/>
              </a:ext>
            </a:extLst>
          </p:cNvPr>
          <p:cNvSpPr txBox="1"/>
          <p:nvPr/>
        </p:nvSpPr>
        <p:spPr>
          <a:xfrm>
            <a:off x="7441947" y="1481203"/>
            <a:ext cx="1047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666666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MySQL</a:t>
            </a:r>
            <a:r>
              <a:rPr lang="ko-KR" altLang="en-US" dirty="0">
                <a:solidFill>
                  <a:srgbClr val="666666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에 </a:t>
            </a:r>
            <a:r>
              <a:rPr lang="en-US" altLang="ko-KR" dirty="0">
                <a:solidFill>
                  <a:srgbClr val="666666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 </a:t>
            </a:r>
          </a:p>
          <a:p>
            <a:pPr algn="ctr"/>
            <a:r>
              <a:rPr lang="ko-KR" altLang="en-US" dirty="0">
                <a:solidFill>
                  <a:srgbClr val="666666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데이터 저장</a:t>
            </a:r>
          </a:p>
        </p:txBody>
      </p:sp>
      <p:sp>
        <p:nvSpPr>
          <p:cNvPr id="24" name="사각형: 둥근 위쪽 모서리 23">
            <a:extLst>
              <a:ext uri="{FF2B5EF4-FFF2-40B4-BE49-F238E27FC236}">
                <a16:creationId xmlns:a16="http://schemas.microsoft.com/office/drawing/2014/main" id="{D1C60C58-B121-4831-8CEA-24D865EA1089}"/>
              </a:ext>
            </a:extLst>
          </p:cNvPr>
          <p:cNvSpPr/>
          <p:nvPr/>
        </p:nvSpPr>
        <p:spPr>
          <a:xfrm>
            <a:off x="3926052" y="2177717"/>
            <a:ext cx="1425844" cy="128598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08000" rIns="54000" rtlCol="0" anchor="t"/>
          <a:lstStyle/>
          <a:p>
            <a:pPr marL="214313" marR="0" lvl="0" indent="-214313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관광지 이미지 주소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214313" marR="0" lvl="0" indent="-214313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상세주소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214313" marR="0" lvl="0" indent="-214313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관광지 소개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214313" marR="0" lvl="0" indent="-214313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050" kern="1200" dirty="0">
              <a:solidFill>
                <a:srgbClr val="000000"/>
              </a:solidFill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  <a:p>
            <a:pPr marL="214313" marR="0" lvl="0" indent="-214313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214313" marR="0" lvl="0" indent="-214313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050" kern="1200" dirty="0">
              <a:solidFill>
                <a:srgbClr val="000000"/>
              </a:solidFill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  <a:p>
            <a:pPr marR="0" lvl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총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401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건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B16F39-A6B3-478D-8AA1-A48657AFF7F5}"/>
              </a:ext>
            </a:extLst>
          </p:cNvPr>
          <p:cNvSpPr txBox="1"/>
          <p:nvPr/>
        </p:nvSpPr>
        <p:spPr>
          <a:xfrm>
            <a:off x="3613719" y="1512773"/>
            <a:ext cx="2073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666666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KaKao API</a:t>
            </a:r>
            <a:r>
              <a:rPr lang="ko-KR" altLang="en-US" dirty="0">
                <a:solidFill>
                  <a:srgbClr val="666666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와 </a:t>
            </a:r>
            <a:endParaRPr lang="en-US" altLang="ko-KR" dirty="0">
              <a:solidFill>
                <a:srgbClr val="666666"/>
              </a:solidFill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  <a:p>
            <a:pPr algn="ctr"/>
            <a:r>
              <a:rPr lang="ko-KR" altLang="en-US" dirty="0">
                <a:solidFill>
                  <a:srgbClr val="666666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위키백과 라이브러리 이용</a:t>
            </a: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F09AF445-9432-4A25-AD6E-EE31FD936371}"/>
              </a:ext>
            </a:extLst>
          </p:cNvPr>
          <p:cNvSpPr/>
          <p:nvPr/>
        </p:nvSpPr>
        <p:spPr>
          <a:xfrm>
            <a:off x="5768045" y="2582014"/>
            <a:ext cx="1108129" cy="458169"/>
          </a:xfrm>
          <a:prstGeom prst="rightArrow">
            <a:avLst/>
          </a:prstGeom>
          <a:solidFill>
            <a:schemeClr val="bg1"/>
          </a:solidFill>
          <a:ln>
            <a:solidFill>
              <a:srgbClr val="66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666666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0781ED-1A25-4114-8C81-2A06E0687996}"/>
              </a:ext>
            </a:extLst>
          </p:cNvPr>
          <p:cNvSpPr txBox="1"/>
          <p:nvPr/>
        </p:nvSpPr>
        <p:spPr>
          <a:xfrm>
            <a:off x="5719829" y="2183009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solidFill>
                  <a:srgbClr val="666666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파이썬을</a:t>
            </a:r>
            <a:r>
              <a:rPr lang="ko-KR" altLang="en-US" dirty="0">
                <a:solidFill>
                  <a:srgbClr val="666666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 이용</a:t>
            </a:r>
            <a:endParaRPr lang="en-US" altLang="ko-KR" dirty="0">
              <a:solidFill>
                <a:srgbClr val="666666"/>
              </a:solidFill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</p:txBody>
      </p:sp>
      <p:sp>
        <p:nvSpPr>
          <p:cNvPr id="28" name="Google Shape;162;p22">
            <a:extLst>
              <a:ext uri="{FF2B5EF4-FFF2-40B4-BE49-F238E27FC236}">
                <a16:creationId xmlns:a16="http://schemas.microsoft.com/office/drawing/2014/main" id="{A0387120-DF05-42BE-ADA5-3975660C6728}"/>
              </a:ext>
            </a:extLst>
          </p:cNvPr>
          <p:cNvSpPr txBox="1"/>
          <p:nvPr/>
        </p:nvSpPr>
        <p:spPr>
          <a:xfrm>
            <a:off x="8254269" y="4838107"/>
            <a:ext cx="81530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서울나들이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6637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/>
          <p:nvPr/>
        </p:nvSpPr>
        <p:spPr>
          <a:xfrm>
            <a:off x="0" y="0"/>
            <a:ext cx="9144000" cy="744000"/>
          </a:xfrm>
          <a:prstGeom prst="rect">
            <a:avLst/>
          </a:prstGeom>
          <a:solidFill>
            <a:srgbClr val="FFDDD2"/>
          </a:solidFill>
          <a:ln w="9525" cap="flat" cmpd="sng">
            <a:solidFill>
              <a:srgbClr val="FFDD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  <p:sp>
        <p:nvSpPr>
          <p:cNvPr id="159" name="Google Shape;159;p22"/>
          <p:cNvSpPr/>
          <p:nvPr/>
        </p:nvSpPr>
        <p:spPr>
          <a:xfrm>
            <a:off x="0" y="4855975"/>
            <a:ext cx="9144000" cy="287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543000" y="64200"/>
            <a:ext cx="37947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anumGothic"/>
                <a:sym typeface="Nanum Gothic"/>
              </a:rPr>
              <a:t>3. </a:t>
            </a: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anumGothic"/>
                <a:sym typeface="Nanum Gothic"/>
              </a:rPr>
              <a:t>데이터 </a:t>
            </a:r>
            <a:r>
              <a:rPr kumimoji="0" lang="ko-KR" alt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anumGothic"/>
                <a:sym typeface="Nanum Gothic"/>
              </a:rPr>
              <a:t>전처리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NanumGothic"/>
              <a:sym typeface="Nanum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335DF0-8523-4878-A4A3-BEF714B21D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2"/>
          <a:stretch/>
        </p:blipFill>
        <p:spPr>
          <a:xfrm>
            <a:off x="674843" y="1253113"/>
            <a:ext cx="7325713" cy="32830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92A0B0-7DAD-4B4B-8EF0-8A56DDECC3A3}"/>
              </a:ext>
            </a:extLst>
          </p:cNvPr>
          <p:cNvSpPr txBox="1"/>
          <p:nvPr/>
        </p:nvSpPr>
        <p:spPr>
          <a:xfrm>
            <a:off x="708693" y="865443"/>
            <a:ext cx="2028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666666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DB</a:t>
            </a:r>
            <a:r>
              <a:rPr lang="ko-KR" altLang="en-US" dirty="0">
                <a:solidFill>
                  <a:srgbClr val="666666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에 들어간 최종 데이터</a:t>
            </a:r>
          </a:p>
        </p:txBody>
      </p:sp>
      <p:sp>
        <p:nvSpPr>
          <p:cNvPr id="11" name="Google Shape;162;p22">
            <a:extLst>
              <a:ext uri="{FF2B5EF4-FFF2-40B4-BE49-F238E27FC236}">
                <a16:creationId xmlns:a16="http://schemas.microsoft.com/office/drawing/2014/main" id="{D12B07F9-9316-49C9-B102-DEDEE1C5709B}"/>
              </a:ext>
            </a:extLst>
          </p:cNvPr>
          <p:cNvSpPr txBox="1"/>
          <p:nvPr/>
        </p:nvSpPr>
        <p:spPr>
          <a:xfrm>
            <a:off x="8254269" y="4838107"/>
            <a:ext cx="81530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서울나들이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4027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/>
          <p:nvPr/>
        </p:nvSpPr>
        <p:spPr>
          <a:xfrm>
            <a:off x="0" y="0"/>
            <a:ext cx="9144000" cy="744000"/>
          </a:xfrm>
          <a:prstGeom prst="rect">
            <a:avLst/>
          </a:prstGeom>
          <a:solidFill>
            <a:srgbClr val="FFDDD2"/>
          </a:solidFill>
          <a:ln w="9525" cap="flat" cmpd="sng">
            <a:solidFill>
              <a:srgbClr val="FFDD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  <p:sp>
        <p:nvSpPr>
          <p:cNvPr id="160" name="Google Shape;160;p22"/>
          <p:cNvSpPr/>
          <p:nvPr/>
        </p:nvSpPr>
        <p:spPr>
          <a:xfrm>
            <a:off x="0" y="4855975"/>
            <a:ext cx="9144000" cy="287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543000" y="64200"/>
            <a:ext cx="3794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4. </a:t>
            </a: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시스템 구조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8595F2-A417-426A-89F9-712615AF600F}"/>
              </a:ext>
            </a:extLst>
          </p:cNvPr>
          <p:cNvSpPr txBox="1"/>
          <p:nvPr/>
        </p:nvSpPr>
        <p:spPr>
          <a:xfrm>
            <a:off x="543000" y="1042394"/>
            <a:ext cx="3975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시스템 구조</a:t>
            </a:r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FE7DAB6D-666F-4A08-BAF1-8EDAC002596B}"/>
              </a:ext>
            </a:extLst>
          </p:cNvPr>
          <p:cNvSpPr/>
          <p:nvPr/>
        </p:nvSpPr>
        <p:spPr>
          <a:xfrm>
            <a:off x="3448050" y="3319031"/>
            <a:ext cx="1800225" cy="1233537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08000" rIns="54000" rtlCol="0" anchor="ctr"/>
          <a:lstStyle/>
          <a:p>
            <a:pPr marL="214313" marR="0" lvl="0" indent="-214313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  <a:sym typeface="Arial"/>
            </a:endParaRPr>
          </a:p>
          <a:p>
            <a:pPr marL="214313" marR="0" lvl="0" indent="-214313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  <a:sym typeface="Arial"/>
            </a:endParaRPr>
          </a:p>
          <a:p>
            <a:pPr marL="214313" marR="0" lvl="0" indent="-214313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Arial"/>
              </a:rPr>
              <a:t>회원정보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Arial"/>
              </a:rPr>
              <a:t>,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Arial"/>
              </a:rPr>
              <a:t>관광지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Arial"/>
              </a:rPr>
              <a:t>,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Arial"/>
              </a:rPr>
              <a:t>지역구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Arial"/>
              </a:rPr>
              <a:t>,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Arial"/>
              </a:rPr>
              <a:t>카테고리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Arial"/>
              </a:rPr>
              <a:t>,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Arial"/>
              </a:rPr>
              <a:t>리뷰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Arial"/>
              </a:rPr>
              <a:t>,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Arial"/>
              </a:rPr>
              <a:t>프로필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Arial"/>
              </a:rPr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FD14D-128C-465A-8B4D-8FF720168018}"/>
              </a:ext>
            </a:extLst>
          </p:cNvPr>
          <p:cNvSpPr/>
          <p:nvPr/>
        </p:nvSpPr>
        <p:spPr>
          <a:xfrm>
            <a:off x="3448050" y="3319031"/>
            <a:ext cx="1800225" cy="508023"/>
          </a:xfrm>
          <a:prstGeom prst="rect">
            <a:avLst/>
          </a:prstGeom>
          <a:solidFill>
            <a:srgbClr val="FFCD8C"/>
          </a:solidFill>
          <a:ln>
            <a:solidFill>
              <a:srgbClr val="FFCD8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 Bold" panose="020B0600000101010101"/>
                <a:cs typeface="+mn-cs"/>
                <a:sym typeface="Arial"/>
              </a:rPr>
              <a:t>Database</a:t>
            </a:r>
          </a:p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 Bold" panose="020B0600000101010101"/>
                <a:cs typeface="+mn-cs"/>
                <a:sym typeface="Arial"/>
              </a:rPr>
              <a:t>(MySQL)</a:t>
            </a: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F7364D83-9FAE-4E90-9785-9A51A9DAECFA}"/>
              </a:ext>
            </a:extLst>
          </p:cNvPr>
          <p:cNvSpPr/>
          <p:nvPr/>
        </p:nvSpPr>
        <p:spPr>
          <a:xfrm>
            <a:off x="587805" y="3314444"/>
            <a:ext cx="1800225" cy="1233537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08000" rIns="54000" rtlCol="0" anchor="ctr"/>
          <a:lstStyle/>
          <a:p>
            <a:pPr marL="214313" marR="0" lvl="0" indent="-214313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  <a:sym typeface="Arial"/>
            </a:endParaRPr>
          </a:p>
          <a:p>
            <a:pPr marL="214313" marR="0" lvl="0" indent="-214313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  <a:sym typeface="Arial"/>
            </a:endParaRPr>
          </a:p>
          <a:p>
            <a:pPr marL="214313" marR="0" lvl="0" indent="-214313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Arial"/>
              </a:rPr>
              <a:t>유적지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Arial"/>
              </a:rPr>
              <a:t>,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Arial"/>
              </a:rPr>
              <a:t>관광거리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Arial"/>
              </a:rPr>
              <a:t>,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Arial"/>
              </a:rPr>
              <a:t>박물관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Arial"/>
              </a:rPr>
              <a:t>,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Arial"/>
              </a:rPr>
              <a:t>산과 공원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Arial"/>
              </a:rPr>
              <a:t>,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Arial"/>
              </a:rPr>
              <a:t>식물원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Arial"/>
              </a:rPr>
              <a:t>,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Arial"/>
              </a:rPr>
              <a:t>동물원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Arial"/>
              </a:rPr>
              <a:t>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Arial"/>
              </a:rPr>
              <a:t>정보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  <a:sym typeface="Arial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69A60C5-2B0B-44C5-B750-5BFCF2BE9A6A}"/>
              </a:ext>
            </a:extLst>
          </p:cNvPr>
          <p:cNvSpPr/>
          <p:nvPr/>
        </p:nvSpPr>
        <p:spPr>
          <a:xfrm>
            <a:off x="587805" y="3314444"/>
            <a:ext cx="1800225" cy="508023"/>
          </a:xfrm>
          <a:prstGeom prst="rect">
            <a:avLst/>
          </a:prstGeom>
          <a:solidFill>
            <a:srgbClr val="FF6699"/>
          </a:solidFill>
          <a:ln>
            <a:solidFill>
              <a:srgbClr val="FF669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 Bold" panose="020B0600000101010101"/>
                <a:cs typeface="+mn-cs"/>
                <a:sym typeface="Arial"/>
              </a:rPr>
              <a:t>Data</a:t>
            </a:r>
          </a:p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 Bold" panose="020B0600000101010101"/>
                <a:cs typeface="+mn-cs"/>
                <a:sym typeface="Arial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 Bold" panose="020B0600000101010101"/>
                <a:cs typeface="+mn-cs"/>
                <a:sym typeface="Arial"/>
              </a:rPr>
              <a:t>서울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 Bold" panose="020B0600000101010101"/>
                <a:cs typeface="+mn-cs"/>
                <a:sym typeface="Arial"/>
              </a:rPr>
              <a:t>열린데이터광장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 Bold" panose="020B0600000101010101"/>
                <a:cs typeface="+mn-cs"/>
                <a:sym typeface="Arial"/>
              </a:rPr>
              <a:t>)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C75FBED-3B98-4FB7-AD0F-2E85B87EE6CA}"/>
              </a:ext>
            </a:extLst>
          </p:cNvPr>
          <p:cNvSpPr/>
          <p:nvPr/>
        </p:nvSpPr>
        <p:spPr>
          <a:xfrm>
            <a:off x="587805" y="2037458"/>
            <a:ext cx="1800225" cy="551012"/>
          </a:xfrm>
          <a:prstGeom prst="rect">
            <a:avLst/>
          </a:prstGeom>
          <a:solidFill>
            <a:srgbClr val="8EB6F8"/>
          </a:solidFill>
          <a:ln>
            <a:solidFill>
              <a:srgbClr val="8EB6F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 Bold" panose="020B0600000101010101"/>
                <a:cs typeface="+mn-cs"/>
                <a:sym typeface="Arial"/>
              </a:rPr>
              <a:t>Client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 Bold" panose="020B0600000101010101"/>
              <a:cs typeface="+mn-cs"/>
              <a:sym typeface="Arial"/>
            </a:endParaRPr>
          </a:p>
        </p:txBody>
      </p:sp>
      <p:sp>
        <p:nvSpPr>
          <p:cNvPr id="22" name="사각형: 둥근 위쪽 모서리 21">
            <a:extLst>
              <a:ext uri="{FF2B5EF4-FFF2-40B4-BE49-F238E27FC236}">
                <a16:creationId xmlns:a16="http://schemas.microsoft.com/office/drawing/2014/main" id="{D5DB2835-1CA3-4FBA-8B76-133B8F940257}"/>
              </a:ext>
            </a:extLst>
          </p:cNvPr>
          <p:cNvSpPr/>
          <p:nvPr/>
        </p:nvSpPr>
        <p:spPr>
          <a:xfrm>
            <a:off x="3437587" y="1595936"/>
            <a:ext cx="1800225" cy="142875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08000" rIns="54000" rtlCol="0" anchor="ctr"/>
          <a:lstStyle/>
          <a:p>
            <a:pPr marL="214313" marR="0" lvl="0" indent="-214313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  <a:sym typeface="Arial"/>
            </a:endParaRPr>
          </a:p>
          <a:p>
            <a:pPr marL="214313" marR="0" lvl="0" indent="-214313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  <a:sym typeface="Arial"/>
            </a:endParaRPr>
          </a:p>
          <a:p>
            <a:pPr marL="214313" marR="0" lvl="0" indent="-214313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Arial"/>
              </a:rPr>
              <a:t>Web application</a:t>
            </a:r>
          </a:p>
          <a:p>
            <a:pPr marL="214313" marR="0" lvl="0" indent="-214313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Arial"/>
              </a:rPr>
              <a:t>HTML</a:t>
            </a:r>
          </a:p>
          <a:p>
            <a:pPr marL="214313" marR="0" lvl="0" indent="-214313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Arial"/>
              </a:rPr>
              <a:t>CSS</a:t>
            </a:r>
          </a:p>
          <a:p>
            <a:pPr marL="214313" marR="0" lvl="0" indent="-214313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Arial"/>
              </a:rPr>
              <a:t>JavaScript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8DD693E-11BD-4DC1-8DE7-CB85AECC185F}"/>
              </a:ext>
            </a:extLst>
          </p:cNvPr>
          <p:cNvSpPr/>
          <p:nvPr/>
        </p:nvSpPr>
        <p:spPr>
          <a:xfrm>
            <a:off x="3437587" y="1595936"/>
            <a:ext cx="1800225" cy="508023"/>
          </a:xfrm>
          <a:prstGeom prst="rect">
            <a:avLst/>
          </a:prstGeom>
          <a:solidFill>
            <a:srgbClr val="FFCD8C"/>
          </a:solidFill>
          <a:ln>
            <a:solidFill>
              <a:srgbClr val="FFCD8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 Bold" panose="020B0600000101010101"/>
                <a:cs typeface="+mn-cs"/>
                <a:sym typeface="Arial"/>
              </a:rPr>
              <a:t>Django</a:t>
            </a:r>
          </a:p>
        </p:txBody>
      </p:sp>
      <p:sp>
        <p:nvSpPr>
          <p:cNvPr id="24" name="사각형: 둥근 위쪽 모서리 23">
            <a:extLst>
              <a:ext uri="{FF2B5EF4-FFF2-40B4-BE49-F238E27FC236}">
                <a16:creationId xmlns:a16="http://schemas.microsoft.com/office/drawing/2014/main" id="{E54E0548-1F51-4E79-BD82-0F0DE5146597}"/>
              </a:ext>
            </a:extLst>
          </p:cNvPr>
          <p:cNvSpPr/>
          <p:nvPr/>
        </p:nvSpPr>
        <p:spPr>
          <a:xfrm>
            <a:off x="6472297" y="1699590"/>
            <a:ext cx="1800225" cy="1221441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08000" rIns="54000" rtlCol="0" anchor="ctr"/>
          <a:lstStyle/>
          <a:p>
            <a:pPr marL="214313" marR="0" lvl="0" indent="-214313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  <a:sym typeface="Arial"/>
            </a:endParaRPr>
          </a:p>
          <a:p>
            <a:pPr marL="214313" marR="0" lvl="0" indent="-214313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  <a:sym typeface="Arial"/>
            </a:endParaRPr>
          </a:p>
          <a:p>
            <a:pPr marL="214313" marR="0" lvl="0" indent="-214313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Arial"/>
              </a:rPr>
              <a:t>주소를 좌표로 변환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  <a:sym typeface="Arial"/>
            </a:endParaRPr>
          </a:p>
          <a:p>
            <a:pPr marL="214313" marR="0" lvl="0" indent="-214313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Arial"/>
              </a:rPr>
              <a:t>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Arial"/>
              </a:rPr>
              <a:t>관광지 주변지리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EF678D9-7358-4449-8851-F8E22EF9E5F6}"/>
              </a:ext>
            </a:extLst>
          </p:cNvPr>
          <p:cNvSpPr/>
          <p:nvPr/>
        </p:nvSpPr>
        <p:spPr>
          <a:xfrm>
            <a:off x="6472297" y="1699590"/>
            <a:ext cx="1800225" cy="508023"/>
          </a:xfrm>
          <a:prstGeom prst="rect">
            <a:avLst/>
          </a:prstGeom>
          <a:solidFill>
            <a:srgbClr val="FF6699"/>
          </a:solidFill>
          <a:ln>
            <a:solidFill>
              <a:srgbClr val="FF669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 Bold" panose="020B0600000101010101"/>
                <a:cs typeface="+mn-cs"/>
                <a:sym typeface="Arial"/>
              </a:rPr>
              <a:t>KaKao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 Bold" panose="020B0600000101010101"/>
                <a:cs typeface="+mn-cs"/>
                <a:sym typeface="Arial"/>
              </a:rPr>
              <a:t>지도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 Bold" panose="020B0600000101010101"/>
                <a:cs typeface="+mn-cs"/>
                <a:sym typeface="Arial"/>
              </a:rPr>
              <a:t> API</a:t>
            </a:r>
          </a:p>
        </p:txBody>
      </p:sp>
      <p:sp>
        <p:nvSpPr>
          <p:cNvPr id="28" name="사각형: 둥근 위쪽 모서리 27">
            <a:extLst>
              <a:ext uri="{FF2B5EF4-FFF2-40B4-BE49-F238E27FC236}">
                <a16:creationId xmlns:a16="http://schemas.microsoft.com/office/drawing/2014/main" id="{8F1F0C6B-F817-4526-991A-8EA41C57212C}"/>
              </a:ext>
            </a:extLst>
          </p:cNvPr>
          <p:cNvSpPr/>
          <p:nvPr/>
        </p:nvSpPr>
        <p:spPr>
          <a:xfrm>
            <a:off x="6472297" y="3314444"/>
            <a:ext cx="1800225" cy="969989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08000" rIns="54000" rtlCol="0" anchor="ctr"/>
          <a:lstStyle/>
          <a:p>
            <a:pPr marL="214313" marR="0" lvl="0" indent="-214313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  <a:sym typeface="Arial"/>
            </a:endParaRPr>
          </a:p>
          <a:p>
            <a:pPr marL="214313" marR="0" lvl="0" indent="-214313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  <a:sym typeface="Arial"/>
            </a:endParaRPr>
          </a:p>
          <a:p>
            <a:pPr marL="214313" marR="0" lvl="0" indent="-214313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Arial"/>
              </a:rPr>
              <a:t>지역구 </a:t>
            </a:r>
            <a:r>
              <a:rPr kumimoji="0" lang="ko-KR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Arial"/>
              </a:rPr>
              <a:t>단위 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  <a:sym typeface="Arial"/>
            </a:endParaRPr>
          </a:p>
          <a:p>
            <a:pPr marL="214313" marR="0" lvl="0" indent="-214313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Arial"/>
              </a:rPr>
              <a:t>날씨 예보조회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A3D5C7C-F08A-43D6-952E-395428C8C0DF}"/>
              </a:ext>
            </a:extLst>
          </p:cNvPr>
          <p:cNvSpPr/>
          <p:nvPr/>
        </p:nvSpPr>
        <p:spPr>
          <a:xfrm>
            <a:off x="6472297" y="3314444"/>
            <a:ext cx="1800225" cy="508023"/>
          </a:xfrm>
          <a:prstGeom prst="rect">
            <a:avLst/>
          </a:prstGeom>
          <a:solidFill>
            <a:srgbClr val="FF6699"/>
          </a:solidFill>
          <a:ln>
            <a:solidFill>
              <a:srgbClr val="FF669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 Bold" panose="020B0600000101010101"/>
                <a:cs typeface="+mn-cs"/>
                <a:sym typeface="Arial"/>
              </a:rPr>
              <a:t>동네예보 조회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 Bold" panose="020B0600000101010101"/>
              <a:cs typeface="+mn-cs"/>
              <a:sym typeface="Arial"/>
            </a:endParaRPr>
          </a:p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 Bold" panose="020B0600000101010101"/>
                <a:cs typeface="+mn-cs"/>
                <a:sym typeface="Arial"/>
              </a:rPr>
              <a:t>API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 Bold" panose="020B0600000101010101"/>
                <a:cs typeface="+mn-cs"/>
                <a:sym typeface="Arial"/>
              </a:rPr>
              <a:t>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 Bold" panose="020B0600000101010101"/>
              <a:cs typeface="+mn-cs"/>
              <a:sym typeface="Arial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F3DE159-16CC-4FD3-B786-A4FF0B24F7BA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2388030" y="2310311"/>
            <a:ext cx="1049557" cy="26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90257D2-21A1-466E-B9F0-C0D36543DCF7}"/>
              </a:ext>
            </a:extLst>
          </p:cNvPr>
          <p:cNvCxnSpPr>
            <a:cxnSpLocks/>
            <a:endCxn id="22" idx="1"/>
          </p:cNvCxnSpPr>
          <p:nvPr/>
        </p:nvCxnSpPr>
        <p:spPr>
          <a:xfrm flipH="1" flipV="1">
            <a:off x="4337700" y="3024686"/>
            <a:ext cx="10463" cy="2943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808660A-19D9-4954-96C0-636368961097}"/>
              </a:ext>
            </a:extLst>
          </p:cNvPr>
          <p:cNvCxnSpPr>
            <a:cxnSpLocks/>
            <a:stCxn id="24" idx="2"/>
            <a:endCxn id="22" idx="0"/>
          </p:cNvCxnSpPr>
          <p:nvPr/>
        </p:nvCxnSpPr>
        <p:spPr>
          <a:xfrm flipH="1">
            <a:off x="5237812" y="2310311"/>
            <a:ext cx="1234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3096A50E-F945-422E-A67B-C82EAAC19BFD}"/>
              </a:ext>
            </a:extLst>
          </p:cNvPr>
          <p:cNvCxnSpPr>
            <a:cxnSpLocks/>
            <a:stCxn id="28" idx="2"/>
            <a:endCxn id="22" idx="0"/>
          </p:cNvCxnSpPr>
          <p:nvPr/>
        </p:nvCxnSpPr>
        <p:spPr>
          <a:xfrm flipH="1" flipV="1">
            <a:off x="5237812" y="2310311"/>
            <a:ext cx="1234485" cy="1489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F0B7E58-21B6-4E9C-9806-ACF86423F7CE}"/>
              </a:ext>
            </a:extLst>
          </p:cNvPr>
          <p:cNvCxnSpPr>
            <a:cxnSpLocks/>
            <a:stCxn id="18" idx="0"/>
            <a:endCxn id="12" idx="2"/>
          </p:cNvCxnSpPr>
          <p:nvPr/>
        </p:nvCxnSpPr>
        <p:spPr>
          <a:xfrm>
            <a:off x="2388030" y="3931213"/>
            <a:ext cx="1060020" cy="4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Google Shape;162;p22">
            <a:extLst>
              <a:ext uri="{FF2B5EF4-FFF2-40B4-BE49-F238E27FC236}">
                <a16:creationId xmlns:a16="http://schemas.microsoft.com/office/drawing/2014/main" id="{FB1A7767-2480-4443-B48A-086BF15E1F10}"/>
              </a:ext>
            </a:extLst>
          </p:cNvPr>
          <p:cNvSpPr txBox="1"/>
          <p:nvPr/>
        </p:nvSpPr>
        <p:spPr>
          <a:xfrm>
            <a:off x="8254269" y="4838107"/>
            <a:ext cx="81530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서울나들이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6424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/>
          <p:nvPr/>
        </p:nvSpPr>
        <p:spPr>
          <a:xfrm>
            <a:off x="0" y="0"/>
            <a:ext cx="9144000" cy="744000"/>
          </a:xfrm>
          <a:prstGeom prst="rect">
            <a:avLst/>
          </a:prstGeom>
          <a:solidFill>
            <a:srgbClr val="FFDDD2"/>
          </a:solidFill>
          <a:ln w="9525" cap="flat" cmpd="sng">
            <a:solidFill>
              <a:srgbClr val="FFDD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9" name="Google Shape;159;p22"/>
          <p:cNvSpPr/>
          <p:nvPr/>
        </p:nvSpPr>
        <p:spPr>
          <a:xfrm>
            <a:off x="0" y="4855975"/>
            <a:ext cx="9144000" cy="287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543000" y="64200"/>
            <a:ext cx="3794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anumGothic"/>
                <a:sym typeface="Nanum Gothic"/>
              </a:rPr>
              <a:t>5. </a:t>
            </a: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anumGothic"/>
                <a:sym typeface="Nanum Gothic"/>
              </a:rPr>
              <a:t>스토리 보드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NanumGothic"/>
              <a:sym typeface="Nanum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F4E966-D9A4-40DC-927A-CD58702C8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00" y="1038687"/>
            <a:ext cx="2230721" cy="1254781"/>
          </a:xfrm>
          <a:prstGeom prst="rect">
            <a:avLst/>
          </a:prstGeom>
          <a:ln w="12700">
            <a:solidFill>
              <a:srgbClr val="FFDDD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213B136-C078-4647-B5E7-B416D8E06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640" y="1038688"/>
            <a:ext cx="2230720" cy="1254780"/>
          </a:xfrm>
          <a:prstGeom prst="rect">
            <a:avLst/>
          </a:prstGeom>
          <a:ln w="12700">
            <a:solidFill>
              <a:srgbClr val="FFDDD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7AD7129-CC9C-479F-AD15-02195E4EC2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0279" y="1038688"/>
            <a:ext cx="2230720" cy="1254780"/>
          </a:xfrm>
          <a:prstGeom prst="rect">
            <a:avLst/>
          </a:prstGeom>
          <a:ln w="12700">
            <a:solidFill>
              <a:srgbClr val="FFDDD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939B58-2AC5-419E-8790-16E35D6594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01" y="2799988"/>
            <a:ext cx="2230720" cy="1254780"/>
          </a:xfrm>
          <a:prstGeom prst="rect">
            <a:avLst/>
          </a:prstGeom>
          <a:ln w="12700">
            <a:solidFill>
              <a:srgbClr val="FFDDD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90D9745-530D-4CE3-8854-A8C3D33221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6640" y="2799988"/>
            <a:ext cx="2230720" cy="1254780"/>
          </a:xfrm>
          <a:prstGeom prst="rect">
            <a:avLst/>
          </a:prstGeom>
          <a:ln w="12700">
            <a:solidFill>
              <a:srgbClr val="FFDDD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C2F207C-A447-4FBA-A937-6557093A9D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0279" y="2799988"/>
            <a:ext cx="2230720" cy="1254780"/>
          </a:xfrm>
          <a:prstGeom prst="rect">
            <a:avLst/>
          </a:prstGeom>
          <a:ln w="12700">
            <a:solidFill>
              <a:srgbClr val="FFDDD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7F6A65B-76AA-4FA8-83B9-B6B81DB50CC9}"/>
              </a:ext>
            </a:extLst>
          </p:cNvPr>
          <p:cNvSpPr txBox="1"/>
          <p:nvPr/>
        </p:nvSpPr>
        <p:spPr>
          <a:xfrm>
            <a:off x="542999" y="2331568"/>
            <a:ext cx="2230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메인 페이지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425C13-BEB8-4A40-B02B-C09265857AD3}"/>
              </a:ext>
            </a:extLst>
          </p:cNvPr>
          <p:cNvSpPr txBox="1"/>
          <p:nvPr/>
        </p:nvSpPr>
        <p:spPr>
          <a:xfrm>
            <a:off x="3460019" y="2331568"/>
            <a:ext cx="2230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212121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로그인 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팝업창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212121">
                  <a:lumMod val="75000"/>
                  <a:lumOff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FD677F-78E0-4CE4-AEDB-2DF2AF257FFD}"/>
              </a:ext>
            </a:extLst>
          </p:cNvPr>
          <p:cNvSpPr txBox="1"/>
          <p:nvPr/>
        </p:nvSpPr>
        <p:spPr>
          <a:xfrm>
            <a:off x="6366900" y="2331568"/>
            <a:ext cx="2230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검색결과 페이지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BF3882-097C-4FD7-8C87-2FA0978D332A}"/>
              </a:ext>
            </a:extLst>
          </p:cNvPr>
          <p:cNvSpPr txBox="1"/>
          <p:nvPr/>
        </p:nvSpPr>
        <p:spPr>
          <a:xfrm>
            <a:off x="542999" y="4092868"/>
            <a:ext cx="2230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관광지 상세보기 페이지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8D0DC9-3AC8-44AA-99AC-79AD9A4D12DE}"/>
              </a:ext>
            </a:extLst>
          </p:cNvPr>
          <p:cNvSpPr txBox="1"/>
          <p:nvPr/>
        </p:nvSpPr>
        <p:spPr>
          <a:xfrm>
            <a:off x="3460019" y="4092868"/>
            <a:ext cx="2230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프로필 관리 페이지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27F654-0C1D-40D4-B70A-76A5E45F225B}"/>
              </a:ext>
            </a:extLst>
          </p:cNvPr>
          <p:cNvSpPr txBox="1"/>
          <p:nvPr/>
        </p:nvSpPr>
        <p:spPr>
          <a:xfrm>
            <a:off x="6366900" y="4092868"/>
            <a:ext cx="2230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리뷰 관리 페이지</a:t>
            </a:r>
          </a:p>
        </p:txBody>
      </p:sp>
      <p:sp>
        <p:nvSpPr>
          <p:cNvPr id="20" name="Google Shape;162;p22">
            <a:extLst>
              <a:ext uri="{FF2B5EF4-FFF2-40B4-BE49-F238E27FC236}">
                <a16:creationId xmlns:a16="http://schemas.microsoft.com/office/drawing/2014/main" id="{1B124DBA-1075-455C-AC1A-356690462F5E}"/>
              </a:ext>
            </a:extLst>
          </p:cNvPr>
          <p:cNvSpPr txBox="1"/>
          <p:nvPr/>
        </p:nvSpPr>
        <p:spPr>
          <a:xfrm>
            <a:off x="8254269" y="4838107"/>
            <a:ext cx="81530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서울나들이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9399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/>
          <p:nvPr/>
        </p:nvSpPr>
        <p:spPr>
          <a:xfrm>
            <a:off x="0" y="895350"/>
            <a:ext cx="9144000" cy="3352800"/>
          </a:xfrm>
          <a:prstGeom prst="rect">
            <a:avLst/>
          </a:prstGeom>
          <a:solidFill>
            <a:srgbClr val="FFDDD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0800"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</a:pPr>
            <a:r>
              <a:rPr lang="en-US" altLang="ko-KR" sz="5400" dirty="0">
                <a:solidFill>
                  <a:srgbClr val="666666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3</a:t>
            </a:r>
          </a:p>
          <a:p>
            <a:pPr marL="50800"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</a:pPr>
            <a:r>
              <a:rPr lang="ko-KR" altLang="en-US" sz="3600" dirty="0">
                <a:solidFill>
                  <a:srgbClr val="666666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기능 상세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438AE26-F4F0-4788-B7C2-BF164E43B404}"/>
              </a:ext>
            </a:extLst>
          </p:cNvPr>
          <p:cNvSpPr/>
          <p:nvPr/>
        </p:nvSpPr>
        <p:spPr>
          <a:xfrm>
            <a:off x="4800600" y="2538412"/>
            <a:ext cx="66675" cy="666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B1A137-F74E-4489-B608-B6BFC410F3BC}"/>
              </a:ext>
            </a:extLst>
          </p:cNvPr>
          <p:cNvSpPr/>
          <p:nvPr/>
        </p:nvSpPr>
        <p:spPr>
          <a:xfrm>
            <a:off x="4867275" y="2476502"/>
            <a:ext cx="66675" cy="666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4717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/>
          <p:nvPr/>
        </p:nvSpPr>
        <p:spPr>
          <a:xfrm>
            <a:off x="0" y="0"/>
            <a:ext cx="9144000" cy="744000"/>
          </a:xfrm>
          <a:prstGeom prst="rect">
            <a:avLst/>
          </a:prstGeom>
          <a:solidFill>
            <a:srgbClr val="FFDDD2"/>
          </a:solidFill>
          <a:ln w="9525" cap="flat" cmpd="sng">
            <a:solidFill>
              <a:srgbClr val="FFDD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</p:txBody>
      </p:sp>
      <p:sp>
        <p:nvSpPr>
          <p:cNvPr id="160" name="Google Shape;160;p22"/>
          <p:cNvSpPr/>
          <p:nvPr/>
        </p:nvSpPr>
        <p:spPr>
          <a:xfrm>
            <a:off x="0" y="4855975"/>
            <a:ext cx="9144000" cy="287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543000" y="64200"/>
            <a:ext cx="3794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1. </a:t>
            </a: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메인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1986C17-E079-C54B-B791-8E236E5EF523}"/>
              </a:ext>
            </a:extLst>
          </p:cNvPr>
          <p:cNvGrpSpPr/>
          <p:nvPr/>
        </p:nvGrpSpPr>
        <p:grpSpPr>
          <a:xfrm>
            <a:off x="1185020" y="2053347"/>
            <a:ext cx="6441692" cy="1366879"/>
            <a:chOff x="1185020" y="2053347"/>
            <a:chExt cx="6441692" cy="136687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81D591-823C-4D22-9338-48F5CC66B49B}"/>
                </a:ext>
              </a:extLst>
            </p:cNvPr>
            <p:cNvSpPr txBox="1"/>
            <p:nvPr/>
          </p:nvSpPr>
          <p:spPr>
            <a:xfrm>
              <a:off x="1185020" y="3112449"/>
              <a:ext cx="22125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스퀘어 Bold" panose="020B0600000101010101" pitchFamily="34" charset="-127"/>
                  <a:ea typeface="나눔스퀘어 Bold" panose="020B0600000101010101" pitchFamily="34" charset="-127"/>
                  <a:cs typeface="Arial"/>
                  <a:sym typeface="Arial"/>
                </a:rPr>
                <a:t>로그인 및 회원가입</a:t>
              </a: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endParaRPr>
            </a:p>
          </p:txBody>
        </p:sp>
        <p:pic>
          <p:nvPicPr>
            <p:cNvPr id="6" name="Graphic 5" descr="User outline">
              <a:extLst>
                <a:ext uri="{FF2B5EF4-FFF2-40B4-BE49-F238E27FC236}">
                  <a16:creationId xmlns:a16="http://schemas.microsoft.com/office/drawing/2014/main" id="{C8C19CB6-3F2D-1745-B44C-4399D3464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25950" y="2053347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Upload outline">
              <a:extLst>
                <a:ext uri="{FF2B5EF4-FFF2-40B4-BE49-F238E27FC236}">
                  <a16:creationId xmlns:a16="http://schemas.microsoft.com/office/drawing/2014/main" id="{C8C327F6-87EE-D84D-95CD-46E499FE8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13425" y="2058819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A4E6BC-27D7-FF46-8FA8-45A7B4DC7E7A}"/>
                </a:ext>
              </a:extLst>
            </p:cNvPr>
            <p:cNvSpPr txBox="1"/>
            <p:nvPr/>
          </p:nvSpPr>
          <p:spPr>
            <a:xfrm>
              <a:off x="3904604" y="3112448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스퀘어 Bold" panose="020B0600000101010101" pitchFamily="34" charset="-127"/>
                  <a:ea typeface="나눔스퀘어 Bold" panose="020B0600000101010101" pitchFamily="34" charset="-127"/>
                  <a:cs typeface="Arial"/>
                  <a:sym typeface="Arial"/>
                </a:rPr>
                <a:t>프로필 수정</a:t>
              </a:r>
              <a:endParaRPr kumimoji="0" lang="en-KR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endParaRPr>
            </a:p>
          </p:txBody>
        </p:sp>
        <p:pic>
          <p:nvPicPr>
            <p:cNvPr id="13" name="Graphic 12" descr="Pencil outline">
              <a:extLst>
                <a:ext uri="{FF2B5EF4-FFF2-40B4-BE49-F238E27FC236}">
                  <a16:creationId xmlns:a16="http://schemas.microsoft.com/office/drawing/2014/main" id="{F3D24198-17DA-524B-8494-91F275223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500900" y="2062872"/>
              <a:ext cx="914400" cy="914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FE7172-4BBC-E749-9204-B532FF968155}"/>
                </a:ext>
              </a:extLst>
            </p:cNvPr>
            <p:cNvSpPr txBox="1"/>
            <p:nvPr/>
          </p:nvSpPr>
          <p:spPr>
            <a:xfrm>
              <a:off x="6162850" y="3112448"/>
              <a:ext cx="1463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스퀘어 Bold" panose="020B0600000101010101" pitchFamily="34" charset="-127"/>
                  <a:ea typeface="나눔스퀘어 Bold" panose="020B0600000101010101" pitchFamily="34" charset="-127"/>
                  <a:cs typeface="Arial"/>
                  <a:sym typeface="Arial"/>
                </a:rPr>
                <a:t>리뷰 수정 및 삭제</a:t>
              </a:r>
              <a:endParaRPr kumimoji="0" lang="en-KR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endParaRPr>
            </a:p>
          </p:txBody>
        </p:sp>
      </p:grpSp>
      <p:sp>
        <p:nvSpPr>
          <p:cNvPr id="16" name="Google Shape;162;p22">
            <a:extLst>
              <a:ext uri="{FF2B5EF4-FFF2-40B4-BE49-F238E27FC236}">
                <a16:creationId xmlns:a16="http://schemas.microsoft.com/office/drawing/2014/main" id="{4AD6BAD0-C929-4E6D-A29F-2CAE8FAA4344}"/>
              </a:ext>
            </a:extLst>
          </p:cNvPr>
          <p:cNvSpPr txBox="1"/>
          <p:nvPr/>
        </p:nvSpPr>
        <p:spPr>
          <a:xfrm>
            <a:off x="8254269" y="4838107"/>
            <a:ext cx="81530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서울나들이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5001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/>
          <p:nvPr/>
        </p:nvSpPr>
        <p:spPr>
          <a:xfrm>
            <a:off x="0" y="0"/>
            <a:ext cx="3356700" cy="5143500"/>
          </a:xfrm>
          <a:prstGeom prst="rect">
            <a:avLst/>
          </a:prstGeom>
          <a:solidFill>
            <a:srgbClr val="FFDDD2"/>
          </a:solidFill>
          <a:ln w="9525" cap="flat" cmpd="sng">
            <a:solidFill>
              <a:srgbClr val="FFDD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INDEX</a:t>
            </a:r>
            <a:endParaRPr sz="4000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</p:txBody>
      </p:sp>
      <p:sp>
        <p:nvSpPr>
          <p:cNvPr id="154" name="Google Shape;154;p21"/>
          <p:cNvSpPr txBox="1"/>
          <p:nvPr/>
        </p:nvSpPr>
        <p:spPr>
          <a:xfrm>
            <a:off x="4733925" y="702022"/>
            <a:ext cx="3578875" cy="3739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100" b="1" u="sng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목차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100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ko-KR" altLang="en-US" sz="21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프로젝트 개요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100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  <a:p>
            <a:pPr marL="95250" lvl="0" algn="l" rtl="0">
              <a:spcBef>
                <a:spcPts val="0"/>
              </a:spcBef>
              <a:spcAft>
                <a:spcPts val="0"/>
              </a:spcAft>
              <a:buSzPts val="2100"/>
            </a:pPr>
            <a:r>
              <a:rPr lang="en-US" altLang="ko-KR" sz="21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2.  </a:t>
            </a:r>
            <a:r>
              <a:rPr lang="ko-KR" altLang="en-US" sz="21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개발 과정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100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  <a:p>
            <a:pPr marL="95250" lvl="0" algn="l" rtl="0">
              <a:spcBef>
                <a:spcPts val="0"/>
              </a:spcBef>
              <a:spcAft>
                <a:spcPts val="0"/>
              </a:spcAft>
              <a:buSzPts val="2100"/>
            </a:pPr>
            <a:r>
              <a:rPr lang="en-US" altLang="ko-KR" sz="21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3.  </a:t>
            </a:r>
            <a:r>
              <a:rPr lang="ko-KR" altLang="en-US" sz="21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기능 상세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100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  <a:p>
            <a:pPr marL="552450" lvl="0" indent="-457200" algn="l" rtl="0">
              <a:spcBef>
                <a:spcPts val="0"/>
              </a:spcBef>
              <a:spcAft>
                <a:spcPts val="0"/>
              </a:spcAft>
              <a:buSzPts val="2100"/>
              <a:buAutoNum type="arabicPeriod" startAt="4"/>
            </a:pPr>
            <a:r>
              <a:rPr lang="ko-KR" altLang="en-US" sz="21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한계점 및 발전방향 제시</a:t>
            </a:r>
            <a:endParaRPr lang="en-US" altLang="ko-KR" sz="2100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  <a:p>
            <a:pPr marL="552450" lvl="0" indent="-457200" algn="l" rtl="0">
              <a:spcBef>
                <a:spcPts val="0"/>
              </a:spcBef>
              <a:spcAft>
                <a:spcPts val="0"/>
              </a:spcAft>
              <a:buSzPts val="2100"/>
              <a:buAutoNum type="arabicPeriod" startAt="4"/>
            </a:pPr>
            <a:endParaRPr lang="en-US" altLang="ko-KR" sz="2100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  <a:p>
            <a:pPr marL="552450" lvl="0" indent="-457200" algn="l" rtl="0">
              <a:spcBef>
                <a:spcPts val="0"/>
              </a:spcBef>
              <a:spcAft>
                <a:spcPts val="0"/>
              </a:spcAft>
              <a:buSzPts val="2100"/>
              <a:buAutoNum type="arabicPeriod" startAt="4"/>
            </a:pPr>
            <a:r>
              <a:rPr lang="ko-KR" altLang="en-US" sz="21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부록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/>
          <p:nvPr/>
        </p:nvSpPr>
        <p:spPr>
          <a:xfrm>
            <a:off x="0" y="0"/>
            <a:ext cx="9144000" cy="744000"/>
          </a:xfrm>
          <a:prstGeom prst="rect">
            <a:avLst/>
          </a:prstGeom>
          <a:solidFill>
            <a:srgbClr val="FFDDD2"/>
          </a:solidFill>
          <a:ln w="9525" cap="flat" cmpd="sng">
            <a:solidFill>
              <a:srgbClr val="FFDD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  <p:sp>
        <p:nvSpPr>
          <p:cNvPr id="160" name="Google Shape;160;p22"/>
          <p:cNvSpPr/>
          <p:nvPr/>
        </p:nvSpPr>
        <p:spPr>
          <a:xfrm>
            <a:off x="0" y="4855975"/>
            <a:ext cx="9144000" cy="287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542999" y="64200"/>
            <a:ext cx="671733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1. </a:t>
            </a: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메인 </a:t>
            </a: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#1 Home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  <p:sp>
        <p:nvSpPr>
          <p:cNvPr id="15" name="Google Shape;163;p22">
            <a:extLst>
              <a:ext uri="{FF2B5EF4-FFF2-40B4-BE49-F238E27FC236}">
                <a16:creationId xmlns:a16="http://schemas.microsoft.com/office/drawing/2014/main" id="{89051511-95B2-473F-8CF0-F1FA76BCC994}"/>
              </a:ext>
            </a:extLst>
          </p:cNvPr>
          <p:cNvSpPr/>
          <p:nvPr/>
        </p:nvSpPr>
        <p:spPr>
          <a:xfrm>
            <a:off x="5951216" y="1038686"/>
            <a:ext cx="2649786" cy="3590558"/>
          </a:xfrm>
          <a:prstGeom prst="rect">
            <a:avLst/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1.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  </a:t>
            </a:r>
            <a:r>
              <a:rPr kumimoji="0" lang="ko-KR" alt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서치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바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srgbClr val="0097A7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97A7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⬩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서치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바에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검색어를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입력 후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엔터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    시 해당 검색어가 들어간 모든 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    관광지 목록 출력 페이지로 이동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F76B82-E36D-AE4D-97AB-7CA2F77811C3}"/>
              </a:ext>
            </a:extLst>
          </p:cNvPr>
          <p:cNvGrpSpPr/>
          <p:nvPr/>
        </p:nvGrpSpPr>
        <p:grpSpPr>
          <a:xfrm>
            <a:off x="542999" y="1019880"/>
            <a:ext cx="5232514" cy="3609364"/>
            <a:chOff x="542998" y="1019880"/>
            <a:chExt cx="5446321" cy="360936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9451382-C7FD-3242-A493-FFD54BA18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998" y="1038686"/>
              <a:ext cx="5446321" cy="359055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1C50C8-60CA-6D44-ABCF-B8370541B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1409270"/>
              <a:ext cx="782288" cy="297058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D551F72-4C8D-F944-A39C-8D89AA865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19586" y="1426844"/>
              <a:ext cx="669733" cy="780841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82A24C0-D8ED-8049-AEAA-ACB9F3B0772A}"/>
                </a:ext>
              </a:extLst>
            </p:cNvPr>
            <p:cNvGrpSpPr/>
            <p:nvPr/>
          </p:nvGrpSpPr>
          <p:grpSpPr>
            <a:xfrm>
              <a:off x="4754879" y="1019880"/>
              <a:ext cx="1106425" cy="370008"/>
              <a:chOff x="4754879" y="1019880"/>
              <a:chExt cx="1106425" cy="370008"/>
            </a:xfrm>
          </p:grpSpPr>
          <p:sp>
            <p:nvSpPr>
              <p:cNvPr id="5" name="Process 4">
                <a:extLst>
                  <a:ext uri="{FF2B5EF4-FFF2-40B4-BE49-F238E27FC236}">
                    <a16:creationId xmlns:a16="http://schemas.microsoft.com/office/drawing/2014/main" id="{2235B28C-B1AB-E843-8CD1-FC103D38D2BE}"/>
                  </a:ext>
                </a:extLst>
              </p:cNvPr>
              <p:cNvSpPr/>
              <p:nvPr/>
            </p:nvSpPr>
            <p:spPr>
              <a:xfrm>
                <a:off x="4937760" y="1152144"/>
                <a:ext cx="923544" cy="237744"/>
              </a:xfrm>
              <a:prstGeom prst="flowChartProcess">
                <a:avLst/>
              </a:prstGeom>
              <a:noFill/>
              <a:ln w="19050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97A7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D4D6B06-60A2-914C-ACB3-696F7AD67447}"/>
                  </a:ext>
                </a:extLst>
              </p:cNvPr>
              <p:cNvSpPr/>
              <p:nvPr/>
            </p:nvSpPr>
            <p:spPr>
              <a:xfrm>
                <a:off x="4754879" y="1019880"/>
                <a:ext cx="235324" cy="242047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+mn-cs"/>
                    <a:sym typeface="Arial"/>
                  </a:rPr>
                  <a:t>2</a:t>
                </a:r>
                <a:endParaRPr kumimoji="0" lang="en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CDDC78A-1701-0649-893D-87620B1C97C6}"/>
                </a:ext>
              </a:extLst>
            </p:cNvPr>
            <p:cNvGrpSpPr/>
            <p:nvPr/>
          </p:nvGrpSpPr>
          <p:grpSpPr>
            <a:xfrm>
              <a:off x="2105945" y="2648961"/>
              <a:ext cx="2129879" cy="536732"/>
              <a:chOff x="4754879" y="1019880"/>
              <a:chExt cx="2129879" cy="536732"/>
            </a:xfrm>
          </p:grpSpPr>
          <p:sp>
            <p:nvSpPr>
              <p:cNvPr id="19" name="Process 18">
                <a:extLst>
                  <a:ext uri="{FF2B5EF4-FFF2-40B4-BE49-F238E27FC236}">
                    <a16:creationId xmlns:a16="http://schemas.microsoft.com/office/drawing/2014/main" id="{2923A20F-63E8-CA41-B3C4-883645F6C123}"/>
                  </a:ext>
                </a:extLst>
              </p:cNvPr>
              <p:cNvSpPr/>
              <p:nvPr/>
            </p:nvSpPr>
            <p:spPr>
              <a:xfrm>
                <a:off x="4937760" y="1152143"/>
                <a:ext cx="1946998" cy="404469"/>
              </a:xfrm>
              <a:prstGeom prst="flowChartProcess">
                <a:avLst/>
              </a:prstGeom>
              <a:noFill/>
              <a:ln w="19050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97A7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9F2F5B5-E1FE-484C-8751-5D003EADA75D}"/>
                  </a:ext>
                </a:extLst>
              </p:cNvPr>
              <p:cNvSpPr/>
              <p:nvPr/>
            </p:nvSpPr>
            <p:spPr>
              <a:xfrm>
                <a:off x="4754879" y="1019880"/>
                <a:ext cx="235324" cy="242047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+mn-cs"/>
                    <a:sym typeface="Arial"/>
                  </a:rPr>
                  <a:t>1</a:t>
                </a:r>
                <a:endParaRPr kumimoji="0" lang="en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+mn-ea"/>
                  <a:cs typeface="+mn-cs"/>
                  <a:sym typeface="Arial"/>
                </a:endParaRPr>
              </a:p>
            </p:txBody>
          </p:sp>
        </p:grpSp>
      </p:grpSp>
      <p:sp>
        <p:nvSpPr>
          <p:cNvPr id="17" name="Google Shape;162;p22">
            <a:extLst>
              <a:ext uri="{FF2B5EF4-FFF2-40B4-BE49-F238E27FC236}">
                <a16:creationId xmlns:a16="http://schemas.microsoft.com/office/drawing/2014/main" id="{1D6DB017-018C-44B3-BCED-83108FC737A6}"/>
              </a:ext>
            </a:extLst>
          </p:cNvPr>
          <p:cNvSpPr txBox="1"/>
          <p:nvPr/>
        </p:nvSpPr>
        <p:spPr>
          <a:xfrm>
            <a:off x="8254269" y="4838107"/>
            <a:ext cx="81530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서울나들이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/>
          <p:nvPr/>
        </p:nvSpPr>
        <p:spPr>
          <a:xfrm>
            <a:off x="0" y="0"/>
            <a:ext cx="9144000" cy="744000"/>
          </a:xfrm>
          <a:prstGeom prst="rect">
            <a:avLst/>
          </a:prstGeom>
          <a:solidFill>
            <a:srgbClr val="FFDDD2"/>
          </a:solidFill>
          <a:ln w="9525" cap="flat" cmpd="sng">
            <a:solidFill>
              <a:srgbClr val="FFDD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  <p:sp>
        <p:nvSpPr>
          <p:cNvPr id="160" name="Google Shape;160;p22"/>
          <p:cNvSpPr/>
          <p:nvPr/>
        </p:nvSpPr>
        <p:spPr>
          <a:xfrm>
            <a:off x="0" y="4855975"/>
            <a:ext cx="9144000" cy="287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542999" y="64200"/>
            <a:ext cx="86010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1. </a:t>
            </a: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메인 </a:t>
            </a: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#1 Home,</a:t>
            </a: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 로그인 전</a:t>
            </a:r>
          </a:p>
        </p:txBody>
      </p:sp>
      <p:sp>
        <p:nvSpPr>
          <p:cNvPr id="15" name="Google Shape;163;p22">
            <a:extLst>
              <a:ext uri="{FF2B5EF4-FFF2-40B4-BE49-F238E27FC236}">
                <a16:creationId xmlns:a16="http://schemas.microsoft.com/office/drawing/2014/main" id="{89051511-95B2-473F-8CF0-F1FA76BCC994}"/>
              </a:ext>
            </a:extLst>
          </p:cNvPr>
          <p:cNvSpPr/>
          <p:nvPr/>
        </p:nvSpPr>
        <p:spPr>
          <a:xfrm>
            <a:off x="5951216" y="1038686"/>
            <a:ext cx="2649786" cy="3590558"/>
          </a:xfrm>
          <a:prstGeom prst="rect">
            <a:avLst/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2.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  상단 네비게이션 바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srgbClr val="0097A7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스크롤을 내려도 화면 </a:t>
            </a:r>
            <a:r>
              <a:rPr kumimoji="0" lang="ko-KR" alt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윗단에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존재하여 원하는 페이지로 이동 가능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solidFill>
                <a:srgbClr val="0097A7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97A7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⬩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지역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: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서울시 내 해당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행정구에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   존재하는 관광지 목록 화면으로 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   이동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⬩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테마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: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서울시 내 선택한 테마와  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   관련된 관광지 목록 화면으로 이동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⬩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로그인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: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로그인 전 회원가입 가능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⬩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아이콘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: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일정 너비로 화면이  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  줄어들면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반응형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네비게이션 바로 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  변경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F76B82-E36D-AE4D-97AB-7CA2F77811C3}"/>
              </a:ext>
            </a:extLst>
          </p:cNvPr>
          <p:cNvGrpSpPr/>
          <p:nvPr/>
        </p:nvGrpSpPr>
        <p:grpSpPr>
          <a:xfrm>
            <a:off x="542999" y="1019880"/>
            <a:ext cx="5232514" cy="3609364"/>
            <a:chOff x="542998" y="1019880"/>
            <a:chExt cx="5446321" cy="360936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9451382-C7FD-3242-A493-FFD54BA18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998" y="1038686"/>
              <a:ext cx="5446321" cy="359055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1C50C8-60CA-6D44-ABCF-B8370541B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1409270"/>
              <a:ext cx="782288" cy="297058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D551F72-4C8D-F944-A39C-8D89AA865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19586" y="1426844"/>
              <a:ext cx="669733" cy="780841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82A24C0-D8ED-8049-AEAA-ACB9F3B0772A}"/>
                </a:ext>
              </a:extLst>
            </p:cNvPr>
            <p:cNvGrpSpPr/>
            <p:nvPr/>
          </p:nvGrpSpPr>
          <p:grpSpPr>
            <a:xfrm>
              <a:off x="4754879" y="1019880"/>
              <a:ext cx="1106425" cy="370008"/>
              <a:chOff x="4754879" y="1019880"/>
              <a:chExt cx="1106425" cy="370008"/>
            </a:xfrm>
          </p:grpSpPr>
          <p:sp>
            <p:nvSpPr>
              <p:cNvPr id="5" name="Process 4">
                <a:extLst>
                  <a:ext uri="{FF2B5EF4-FFF2-40B4-BE49-F238E27FC236}">
                    <a16:creationId xmlns:a16="http://schemas.microsoft.com/office/drawing/2014/main" id="{2235B28C-B1AB-E843-8CD1-FC103D38D2BE}"/>
                  </a:ext>
                </a:extLst>
              </p:cNvPr>
              <p:cNvSpPr/>
              <p:nvPr/>
            </p:nvSpPr>
            <p:spPr>
              <a:xfrm>
                <a:off x="4937760" y="1152144"/>
                <a:ext cx="923544" cy="237744"/>
              </a:xfrm>
              <a:prstGeom prst="flowChartProcess">
                <a:avLst/>
              </a:prstGeom>
              <a:noFill/>
              <a:ln w="19050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97A7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D4D6B06-60A2-914C-ACB3-696F7AD67447}"/>
                  </a:ext>
                </a:extLst>
              </p:cNvPr>
              <p:cNvSpPr/>
              <p:nvPr/>
            </p:nvSpPr>
            <p:spPr>
              <a:xfrm>
                <a:off x="4754879" y="1019880"/>
                <a:ext cx="235324" cy="242047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+mn-cs"/>
                    <a:sym typeface="Arial"/>
                  </a:rPr>
                  <a:t>2</a:t>
                </a:r>
                <a:endParaRPr kumimoji="0" lang="en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CDDC78A-1701-0649-893D-87620B1C97C6}"/>
                </a:ext>
              </a:extLst>
            </p:cNvPr>
            <p:cNvGrpSpPr/>
            <p:nvPr/>
          </p:nvGrpSpPr>
          <p:grpSpPr>
            <a:xfrm>
              <a:off x="2105945" y="2648961"/>
              <a:ext cx="2129879" cy="536732"/>
              <a:chOff x="4754879" y="1019880"/>
              <a:chExt cx="2129879" cy="536732"/>
            </a:xfrm>
          </p:grpSpPr>
          <p:sp>
            <p:nvSpPr>
              <p:cNvPr id="19" name="Process 18">
                <a:extLst>
                  <a:ext uri="{FF2B5EF4-FFF2-40B4-BE49-F238E27FC236}">
                    <a16:creationId xmlns:a16="http://schemas.microsoft.com/office/drawing/2014/main" id="{2923A20F-63E8-CA41-B3C4-883645F6C123}"/>
                  </a:ext>
                </a:extLst>
              </p:cNvPr>
              <p:cNvSpPr/>
              <p:nvPr/>
            </p:nvSpPr>
            <p:spPr>
              <a:xfrm>
                <a:off x="4937760" y="1152143"/>
                <a:ext cx="1946998" cy="404469"/>
              </a:xfrm>
              <a:prstGeom prst="flowChartProcess">
                <a:avLst/>
              </a:prstGeom>
              <a:noFill/>
              <a:ln w="19050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97A7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9F2F5B5-E1FE-484C-8751-5D003EADA75D}"/>
                  </a:ext>
                </a:extLst>
              </p:cNvPr>
              <p:cNvSpPr/>
              <p:nvPr/>
            </p:nvSpPr>
            <p:spPr>
              <a:xfrm>
                <a:off x="4754879" y="1019880"/>
                <a:ext cx="235324" cy="242047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+mn-cs"/>
                    <a:sym typeface="Arial"/>
                  </a:rPr>
                  <a:t>1</a:t>
                </a:r>
                <a:endParaRPr kumimoji="0" lang="en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+mn-ea"/>
                  <a:cs typeface="+mn-cs"/>
                  <a:sym typeface="Arial"/>
                </a:endParaRPr>
              </a:p>
            </p:txBody>
          </p:sp>
        </p:grpSp>
      </p:grpSp>
      <p:sp>
        <p:nvSpPr>
          <p:cNvPr id="17" name="Google Shape;162;p22">
            <a:extLst>
              <a:ext uri="{FF2B5EF4-FFF2-40B4-BE49-F238E27FC236}">
                <a16:creationId xmlns:a16="http://schemas.microsoft.com/office/drawing/2014/main" id="{C90B541D-92FF-4EC6-A0C7-069B142ADCAD}"/>
              </a:ext>
            </a:extLst>
          </p:cNvPr>
          <p:cNvSpPr txBox="1"/>
          <p:nvPr/>
        </p:nvSpPr>
        <p:spPr>
          <a:xfrm>
            <a:off x="8254269" y="4838107"/>
            <a:ext cx="81530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서울나들이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7258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/>
          <p:nvPr/>
        </p:nvSpPr>
        <p:spPr>
          <a:xfrm>
            <a:off x="0" y="0"/>
            <a:ext cx="9144000" cy="744000"/>
          </a:xfrm>
          <a:prstGeom prst="rect">
            <a:avLst/>
          </a:prstGeom>
          <a:solidFill>
            <a:srgbClr val="FFDDD2"/>
          </a:solidFill>
          <a:ln w="9525" cap="flat" cmpd="sng">
            <a:solidFill>
              <a:srgbClr val="FFDD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  <p:sp>
        <p:nvSpPr>
          <p:cNvPr id="160" name="Google Shape;160;p22"/>
          <p:cNvSpPr/>
          <p:nvPr/>
        </p:nvSpPr>
        <p:spPr>
          <a:xfrm>
            <a:off x="0" y="4855975"/>
            <a:ext cx="9144000" cy="287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542999" y="64200"/>
            <a:ext cx="86010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1. </a:t>
            </a: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메인 </a:t>
            </a: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#1 Home,</a:t>
            </a: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 로그인 전</a:t>
            </a:r>
          </a:p>
        </p:txBody>
      </p:sp>
      <p:sp>
        <p:nvSpPr>
          <p:cNvPr id="15" name="Google Shape;163;p22">
            <a:extLst>
              <a:ext uri="{FF2B5EF4-FFF2-40B4-BE49-F238E27FC236}">
                <a16:creationId xmlns:a16="http://schemas.microsoft.com/office/drawing/2014/main" id="{89051511-95B2-473F-8CF0-F1FA76BCC994}"/>
              </a:ext>
            </a:extLst>
          </p:cNvPr>
          <p:cNvSpPr/>
          <p:nvPr/>
        </p:nvSpPr>
        <p:spPr>
          <a:xfrm>
            <a:off x="5951216" y="1038686"/>
            <a:ext cx="2649786" cy="3590558"/>
          </a:xfrm>
          <a:prstGeom prst="rect">
            <a:avLst/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2.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  상단 네비게이션 바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srgbClr val="0097A7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스크롤을 내려도 화면 </a:t>
            </a:r>
            <a:r>
              <a:rPr kumimoji="0" lang="ko-KR" alt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윗단에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존재하여 원하는 페이지로 이동 가능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solidFill>
                <a:srgbClr val="0097A7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97A7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⬩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지역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: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서울시 내 해당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행정구에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   존재하는 관광지 목록 화면으로 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   이동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⬩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테마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: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서울시 내 선택한 테마와  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   관련된 관광지 목록 화면으로 이동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⬩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로그인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: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로그인 전 회원가입 가능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⬩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아이콘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: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일정 너비로 화면이  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  줄어들면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반응형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네비게이션 바로 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  변경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F76B82-E36D-AE4D-97AB-7CA2F77811C3}"/>
              </a:ext>
            </a:extLst>
          </p:cNvPr>
          <p:cNvGrpSpPr/>
          <p:nvPr/>
        </p:nvGrpSpPr>
        <p:grpSpPr>
          <a:xfrm>
            <a:off x="542999" y="1019880"/>
            <a:ext cx="5232514" cy="3609364"/>
            <a:chOff x="542998" y="1019880"/>
            <a:chExt cx="5446321" cy="360936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9451382-C7FD-3242-A493-FFD54BA18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998" y="1038686"/>
              <a:ext cx="5446321" cy="359055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1C50C8-60CA-6D44-ABCF-B8370541B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1409270"/>
              <a:ext cx="782288" cy="297058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D551F72-4C8D-F944-A39C-8D89AA865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19586" y="1426844"/>
              <a:ext cx="669733" cy="780841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82A24C0-D8ED-8049-AEAA-ACB9F3B0772A}"/>
                </a:ext>
              </a:extLst>
            </p:cNvPr>
            <p:cNvGrpSpPr/>
            <p:nvPr/>
          </p:nvGrpSpPr>
          <p:grpSpPr>
            <a:xfrm>
              <a:off x="4754879" y="1019880"/>
              <a:ext cx="1106425" cy="370008"/>
              <a:chOff x="4754879" y="1019880"/>
              <a:chExt cx="1106425" cy="370008"/>
            </a:xfrm>
          </p:grpSpPr>
          <p:sp>
            <p:nvSpPr>
              <p:cNvPr id="5" name="Process 4">
                <a:extLst>
                  <a:ext uri="{FF2B5EF4-FFF2-40B4-BE49-F238E27FC236}">
                    <a16:creationId xmlns:a16="http://schemas.microsoft.com/office/drawing/2014/main" id="{2235B28C-B1AB-E843-8CD1-FC103D38D2BE}"/>
                  </a:ext>
                </a:extLst>
              </p:cNvPr>
              <p:cNvSpPr/>
              <p:nvPr/>
            </p:nvSpPr>
            <p:spPr>
              <a:xfrm>
                <a:off x="4937760" y="1152144"/>
                <a:ext cx="923544" cy="237744"/>
              </a:xfrm>
              <a:prstGeom prst="flowChartProcess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97A7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D4D6B06-60A2-914C-ACB3-696F7AD67447}"/>
                  </a:ext>
                </a:extLst>
              </p:cNvPr>
              <p:cNvSpPr/>
              <p:nvPr/>
            </p:nvSpPr>
            <p:spPr>
              <a:xfrm>
                <a:off x="4754879" y="1019880"/>
                <a:ext cx="235324" cy="24204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+mn-cs"/>
                    <a:sym typeface="Arial"/>
                  </a:rPr>
                  <a:t>2</a:t>
                </a:r>
                <a:endParaRPr kumimoji="0" lang="en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CDDC78A-1701-0649-893D-87620B1C97C6}"/>
                </a:ext>
              </a:extLst>
            </p:cNvPr>
            <p:cNvGrpSpPr/>
            <p:nvPr/>
          </p:nvGrpSpPr>
          <p:grpSpPr>
            <a:xfrm>
              <a:off x="2105945" y="2648961"/>
              <a:ext cx="2129879" cy="536732"/>
              <a:chOff x="4754879" y="1019880"/>
              <a:chExt cx="2129879" cy="536732"/>
            </a:xfrm>
          </p:grpSpPr>
          <p:sp>
            <p:nvSpPr>
              <p:cNvPr id="19" name="Process 18">
                <a:extLst>
                  <a:ext uri="{FF2B5EF4-FFF2-40B4-BE49-F238E27FC236}">
                    <a16:creationId xmlns:a16="http://schemas.microsoft.com/office/drawing/2014/main" id="{2923A20F-63E8-CA41-B3C4-883645F6C123}"/>
                  </a:ext>
                </a:extLst>
              </p:cNvPr>
              <p:cNvSpPr/>
              <p:nvPr/>
            </p:nvSpPr>
            <p:spPr>
              <a:xfrm>
                <a:off x="4937760" y="1152143"/>
                <a:ext cx="1946998" cy="404469"/>
              </a:xfrm>
              <a:prstGeom prst="flowChartProcess">
                <a:avLst/>
              </a:prstGeom>
              <a:noFill/>
              <a:ln w="19050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97A7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9F2F5B5-E1FE-484C-8751-5D003EADA75D}"/>
                  </a:ext>
                </a:extLst>
              </p:cNvPr>
              <p:cNvSpPr/>
              <p:nvPr/>
            </p:nvSpPr>
            <p:spPr>
              <a:xfrm>
                <a:off x="4754879" y="1019880"/>
                <a:ext cx="235324" cy="242047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+mn-cs"/>
                    <a:sym typeface="Arial"/>
                  </a:rPr>
                  <a:t>1</a:t>
                </a:r>
                <a:endParaRPr kumimoji="0" lang="en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+mn-ea"/>
                  <a:cs typeface="+mn-cs"/>
                  <a:sym typeface="Arial"/>
                </a:endParaRPr>
              </a:p>
            </p:txBody>
          </p:sp>
        </p:grpSp>
      </p:grpSp>
      <p:sp>
        <p:nvSpPr>
          <p:cNvPr id="17" name="Google Shape;162;p22">
            <a:extLst>
              <a:ext uri="{FF2B5EF4-FFF2-40B4-BE49-F238E27FC236}">
                <a16:creationId xmlns:a16="http://schemas.microsoft.com/office/drawing/2014/main" id="{F51BBDAD-8349-4436-A2A8-5CE8DF70482D}"/>
              </a:ext>
            </a:extLst>
          </p:cNvPr>
          <p:cNvSpPr txBox="1"/>
          <p:nvPr/>
        </p:nvSpPr>
        <p:spPr>
          <a:xfrm>
            <a:off x="8254269" y="4838107"/>
            <a:ext cx="81530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서울나들이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2772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/>
          <p:nvPr/>
        </p:nvSpPr>
        <p:spPr>
          <a:xfrm>
            <a:off x="0" y="0"/>
            <a:ext cx="9144000" cy="744000"/>
          </a:xfrm>
          <a:prstGeom prst="rect">
            <a:avLst/>
          </a:prstGeom>
          <a:solidFill>
            <a:srgbClr val="FFDDD2"/>
          </a:solidFill>
          <a:ln w="9525" cap="flat" cmpd="sng">
            <a:solidFill>
              <a:srgbClr val="FFDD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  <p:sp>
        <p:nvSpPr>
          <p:cNvPr id="160" name="Google Shape;160;p22"/>
          <p:cNvSpPr/>
          <p:nvPr/>
        </p:nvSpPr>
        <p:spPr>
          <a:xfrm>
            <a:off x="0" y="4855975"/>
            <a:ext cx="9144000" cy="287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542999" y="64200"/>
            <a:ext cx="86010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1. </a:t>
            </a: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메인 </a:t>
            </a: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#1 Home,</a:t>
            </a: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 로그인 전</a:t>
            </a:r>
          </a:p>
        </p:txBody>
      </p:sp>
      <p:sp>
        <p:nvSpPr>
          <p:cNvPr id="15" name="Google Shape;163;p22">
            <a:extLst>
              <a:ext uri="{FF2B5EF4-FFF2-40B4-BE49-F238E27FC236}">
                <a16:creationId xmlns:a16="http://schemas.microsoft.com/office/drawing/2014/main" id="{89051511-95B2-473F-8CF0-F1FA76BCC994}"/>
              </a:ext>
            </a:extLst>
          </p:cNvPr>
          <p:cNvSpPr/>
          <p:nvPr/>
        </p:nvSpPr>
        <p:spPr>
          <a:xfrm>
            <a:off x="5951216" y="1038686"/>
            <a:ext cx="2649786" cy="3590558"/>
          </a:xfrm>
          <a:prstGeom prst="rect">
            <a:avLst/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2.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  상단 네비게이션 바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srgbClr val="0097A7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스크롤을 내려도 화면 </a:t>
            </a:r>
            <a:r>
              <a:rPr kumimoji="0" lang="ko-KR" alt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윗단에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존재하여 원하는 페이지로 이동 가능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solidFill>
                <a:srgbClr val="0097A7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97A7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⬩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지역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: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서울시 내 해당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행정구에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   존재하는 관광지 목록 화면으로 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   이동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⬩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테마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: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서울시 내 선택한 테마와  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   관련된 관광지 목록 화면으로 이동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⬩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로그인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: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로그인 전 회원가입 가능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⬩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아이콘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: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일정 너비로 화면이  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  줄어들면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반응형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네비게이션 바로 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  변경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</p:txBody>
      </p:sp>
      <p:pic>
        <p:nvPicPr>
          <p:cNvPr id="8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300FF76-F457-4A4C-A1B3-2311B693A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20" y="1052450"/>
            <a:ext cx="5222869" cy="35767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Google Shape;162;p22">
            <a:extLst>
              <a:ext uri="{FF2B5EF4-FFF2-40B4-BE49-F238E27FC236}">
                <a16:creationId xmlns:a16="http://schemas.microsoft.com/office/drawing/2014/main" id="{E9E103D4-F7C1-4856-A1D9-AA9BAF732983}"/>
              </a:ext>
            </a:extLst>
          </p:cNvPr>
          <p:cNvSpPr txBox="1"/>
          <p:nvPr/>
        </p:nvSpPr>
        <p:spPr>
          <a:xfrm>
            <a:off x="8254269" y="4838107"/>
            <a:ext cx="81530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서울나들이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0410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/>
          <p:nvPr/>
        </p:nvSpPr>
        <p:spPr>
          <a:xfrm>
            <a:off x="0" y="0"/>
            <a:ext cx="9144000" cy="744000"/>
          </a:xfrm>
          <a:prstGeom prst="rect">
            <a:avLst/>
          </a:prstGeom>
          <a:solidFill>
            <a:srgbClr val="FFDDD2"/>
          </a:solidFill>
          <a:ln w="9525" cap="flat" cmpd="sng">
            <a:solidFill>
              <a:srgbClr val="FFDD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  <p:sp>
        <p:nvSpPr>
          <p:cNvPr id="160" name="Google Shape;160;p22"/>
          <p:cNvSpPr/>
          <p:nvPr/>
        </p:nvSpPr>
        <p:spPr>
          <a:xfrm>
            <a:off x="0" y="4855975"/>
            <a:ext cx="9144000" cy="287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542999" y="64200"/>
            <a:ext cx="86010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1. </a:t>
            </a: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메인 </a:t>
            </a: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#1 Home,</a:t>
            </a: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 로그인 전</a:t>
            </a:r>
          </a:p>
        </p:txBody>
      </p:sp>
      <p:sp>
        <p:nvSpPr>
          <p:cNvPr id="15" name="Google Shape;163;p22">
            <a:extLst>
              <a:ext uri="{FF2B5EF4-FFF2-40B4-BE49-F238E27FC236}">
                <a16:creationId xmlns:a16="http://schemas.microsoft.com/office/drawing/2014/main" id="{89051511-95B2-473F-8CF0-F1FA76BCC994}"/>
              </a:ext>
            </a:extLst>
          </p:cNvPr>
          <p:cNvSpPr/>
          <p:nvPr/>
        </p:nvSpPr>
        <p:spPr>
          <a:xfrm>
            <a:off x="5951216" y="1038686"/>
            <a:ext cx="2649786" cy="3590558"/>
          </a:xfrm>
          <a:prstGeom prst="rect">
            <a:avLst/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# 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로그인 전 특정 페이지 이동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97A7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로그인 상태가 아닐 경우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,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마이 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페이지와 관련된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URL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로 직접 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타이핑하여 접근 불가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마이 페이지로 접근 시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,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알림창과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함께 홈으로 이동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[EXAMPLE]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⬩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localhost:8000/account</a:t>
            </a:r>
          </a:p>
          <a:p>
            <a:pPr marL="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⬩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</a:t>
            </a:r>
            <a:r>
              <a:rPr kumimoji="0" lang="en-US" altLang="ko-KR" sz="115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localhost:8000/account/setting</a:t>
            </a:r>
          </a:p>
          <a:p>
            <a:pPr marL="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⬩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localhost:8000/account/my-list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</p:txBody>
      </p:sp>
      <p:pic>
        <p:nvPicPr>
          <p:cNvPr id="8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E8424AB-5507-459B-B41A-51727B98B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20" y="1064336"/>
            <a:ext cx="5222869" cy="35649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Google Shape;162;p22">
            <a:extLst>
              <a:ext uri="{FF2B5EF4-FFF2-40B4-BE49-F238E27FC236}">
                <a16:creationId xmlns:a16="http://schemas.microsoft.com/office/drawing/2014/main" id="{7ABFDE59-A721-418D-AFCC-B989B9A24238}"/>
              </a:ext>
            </a:extLst>
          </p:cNvPr>
          <p:cNvSpPr txBox="1"/>
          <p:nvPr/>
        </p:nvSpPr>
        <p:spPr>
          <a:xfrm>
            <a:off x="8254269" y="4838107"/>
            <a:ext cx="81530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서울나들이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7072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>
            <a:extLst>
              <a:ext uri="{FF2B5EF4-FFF2-40B4-BE49-F238E27FC236}">
                <a16:creationId xmlns:a16="http://schemas.microsoft.com/office/drawing/2014/main" id="{2977129D-EF34-4476-8C18-D0A869489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98" y="1072449"/>
            <a:ext cx="5247491" cy="35905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9" name="Google Shape;159;p22"/>
          <p:cNvSpPr/>
          <p:nvPr/>
        </p:nvSpPr>
        <p:spPr>
          <a:xfrm>
            <a:off x="0" y="0"/>
            <a:ext cx="9144000" cy="744000"/>
          </a:xfrm>
          <a:prstGeom prst="rect">
            <a:avLst/>
          </a:prstGeom>
          <a:solidFill>
            <a:srgbClr val="FFDDD2"/>
          </a:solidFill>
          <a:ln w="9525" cap="flat" cmpd="sng">
            <a:solidFill>
              <a:srgbClr val="FFDD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  <p:sp>
        <p:nvSpPr>
          <p:cNvPr id="160" name="Google Shape;160;p22"/>
          <p:cNvSpPr/>
          <p:nvPr/>
        </p:nvSpPr>
        <p:spPr>
          <a:xfrm>
            <a:off x="0" y="4855975"/>
            <a:ext cx="9144000" cy="287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542999" y="64200"/>
            <a:ext cx="86010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1. </a:t>
            </a: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메인 </a:t>
            </a: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#2 Login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  <p:sp>
        <p:nvSpPr>
          <p:cNvPr id="15" name="Google Shape;163;p22">
            <a:extLst>
              <a:ext uri="{FF2B5EF4-FFF2-40B4-BE49-F238E27FC236}">
                <a16:creationId xmlns:a16="http://schemas.microsoft.com/office/drawing/2014/main" id="{89051511-95B2-473F-8CF0-F1FA76BCC994}"/>
              </a:ext>
            </a:extLst>
          </p:cNvPr>
          <p:cNvSpPr/>
          <p:nvPr/>
        </p:nvSpPr>
        <p:spPr>
          <a:xfrm>
            <a:off x="5951216" y="1038686"/>
            <a:ext cx="2649786" cy="3590558"/>
          </a:xfrm>
          <a:prstGeom prst="rect">
            <a:avLst/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1.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로그인 진행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srgbClr val="0097A7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로그인 링크를 누르면 로그인 </a:t>
            </a:r>
            <a:r>
              <a:rPr kumimoji="0" lang="ko-KR" alt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모달창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팝업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solidFill>
                <a:srgbClr val="0097A7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97A7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⬩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로그인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: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회원가입한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</a:t>
            </a:r>
            <a:r>
              <a:rPr kumimoji="0" lang="ko-KR" alt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이메일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과 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    비밀번호로 로그인 가능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⬩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회원가입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: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계정이 없을 경우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,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   회원가입 페이지로 이동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⬩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로그인 실패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: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아이디 또는 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   비밀번호가 맞지 않을 경우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,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  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경고창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팝업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  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8C0931-2260-7A4F-B4C0-88F3C1AB5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98" y="3863753"/>
            <a:ext cx="5247487" cy="79925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E9A9345-3059-9045-B7CA-693BFAB373AD}"/>
              </a:ext>
            </a:extLst>
          </p:cNvPr>
          <p:cNvCxnSpPr>
            <a:cxnSpLocks/>
          </p:cNvCxnSpPr>
          <p:nvPr/>
        </p:nvCxnSpPr>
        <p:spPr>
          <a:xfrm>
            <a:off x="3128999" y="2639122"/>
            <a:ext cx="0" cy="1609897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278F2FE-9C69-7C49-BB0F-DBEB76B18001}"/>
              </a:ext>
            </a:extLst>
          </p:cNvPr>
          <p:cNvSpPr txBox="1"/>
          <p:nvPr/>
        </p:nvSpPr>
        <p:spPr>
          <a:xfrm>
            <a:off x="3128999" y="3254745"/>
            <a:ext cx="1390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로그인 실패</a:t>
            </a:r>
            <a:endParaRPr kumimoji="0" lang="en-KR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  <p:sp>
        <p:nvSpPr>
          <p:cNvPr id="11" name="Google Shape;162;p22">
            <a:extLst>
              <a:ext uri="{FF2B5EF4-FFF2-40B4-BE49-F238E27FC236}">
                <a16:creationId xmlns:a16="http://schemas.microsoft.com/office/drawing/2014/main" id="{D2B8F5F9-219F-4223-9992-F8ACC87FB30C}"/>
              </a:ext>
            </a:extLst>
          </p:cNvPr>
          <p:cNvSpPr txBox="1"/>
          <p:nvPr/>
        </p:nvSpPr>
        <p:spPr>
          <a:xfrm>
            <a:off x="8254269" y="4838107"/>
            <a:ext cx="81530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서울나들이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0531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6">
            <a:extLst>
              <a:ext uri="{FF2B5EF4-FFF2-40B4-BE49-F238E27FC236}">
                <a16:creationId xmlns:a16="http://schemas.microsoft.com/office/drawing/2014/main" id="{40098968-E692-45C4-BE76-F8A1A5D79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95" y="1072953"/>
            <a:ext cx="5247488" cy="35562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9" name="Google Shape;159;p22"/>
          <p:cNvSpPr/>
          <p:nvPr/>
        </p:nvSpPr>
        <p:spPr>
          <a:xfrm>
            <a:off x="0" y="0"/>
            <a:ext cx="9144000" cy="744000"/>
          </a:xfrm>
          <a:prstGeom prst="rect">
            <a:avLst/>
          </a:prstGeom>
          <a:solidFill>
            <a:srgbClr val="FFDDD2"/>
          </a:solidFill>
          <a:ln w="9525" cap="flat" cmpd="sng">
            <a:solidFill>
              <a:srgbClr val="FFDD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  <p:sp>
        <p:nvSpPr>
          <p:cNvPr id="160" name="Google Shape;160;p22"/>
          <p:cNvSpPr/>
          <p:nvPr/>
        </p:nvSpPr>
        <p:spPr>
          <a:xfrm>
            <a:off x="0" y="4855975"/>
            <a:ext cx="9144000" cy="287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542999" y="64200"/>
            <a:ext cx="86010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1. </a:t>
            </a: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메인 </a:t>
            </a: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#3 Signup,</a:t>
            </a: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 회원가입</a:t>
            </a:r>
          </a:p>
        </p:txBody>
      </p:sp>
      <p:sp>
        <p:nvSpPr>
          <p:cNvPr id="15" name="Google Shape;163;p22">
            <a:extLst>
              <a:ext uri="{FF2B5EF4-FFF2-40B4-BE49-F238E27FC236}">
                <a16:creationId xmlns:a16="http://schemas.microsoft.com/office/drawing/2014/main" id="{89051511-95B2-473F-8CF0-F1FA76BCC994}"/>
              </a:ext>
            </a:extLst>
          </p:cNvPr>
          <p:cNvSpPr/>
          <p:nvPr/>
        </p:nvSpPr>
        <p:spPr>
          <a:xfrm>
            <a:off x="5951216" y="1038686"/>
            <a:ext cx="2649786" cy="3590558"/>
          </a:xfrm>
          <a:prstGeom prst="rect">
            <a:avLst/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1.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  상단 네비게이션 바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srgbClr val="0097A7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Home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페이지와는 다른 색의 네비게이션  바를 적용해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UI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재미를 첨가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solidFill>
                <a:srgbClr val="0097A7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97A7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2.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  회원가입 양식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srgbClr val="0097A7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⬩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회원가입 실패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: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닉네임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,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이메일 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   중복 확인 및 비밀번호 확인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⬩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회원가입 성공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: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가입하기 버튼 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   클릭 후 회원가입이 성공했다면 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  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Home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페이지로 이동하여 축하 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  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메세지를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전송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  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(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회원가입 시 자동으로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default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    프로필 사진이 저장됨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-&gt;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마이 페이지에서 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    수정 가능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)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D6E85A7-309F-9549-9F5D-D809CADA8332}"/>
              </a:ext>
            </a:extLst>
          </p:cNvPr>
          <p:cNvGrpSpPr/>
          <p:nvPr/>
        </p:nvGrpSpPr>
        <p:grpSpPr>
          <a:xfrm>
            <a:off x="359938" y="921980"/>
            <a:ext cx="5452376" cy="522714"/>
            <a:chOff x="1057506" y="983306"/>
            <a:chExt cx="4706208" cy="452528"/>
          </a:xfrm>
        </p:grpSpPr>
        <p:sp>
          <p:nvSpPr>
            <p:cNvPr id="29" name="Process 28">
              <a:extLst>
                <a:ext uri="{FF2B5EF4-FFF2-40B4-BE49-F238E27FC236}">
                  <a16:creationId xmlns:a16="http://schemas.microsoft.com/office/drawing/2014/main" id="{00586A77-FE02-D44C-8B7D-281924886DB7}"/>
                </a:ext>
              </a:extLst>
            </p:cNvPr>
            <p:cNvSpPr/>
            <p:nvPr/>
          </p:nvSpPr>
          <p:spPr>
            <a:xfrm>
              <a:off x="1227320" y="1128611"/>
              <a:ext cx="4536394" cy="307223"/>
            </a:xfrm>
            <a:prstGeom prst="flowChartProcess">
              <a:avLst/>
            </a:prstGeom>
            <a:noFill/>
            <a:ln w="190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KR" sz="1400" b="0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맑은 고딕" panose="020B0503020000020004" pitchFamily="34" charset="-127"/>
                <a:ea typeface="+mn-ea"/>
                <a:cs typeface="+mn-cs"/>
                <a:sym typeface="Arial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7F3A41D-407B-8749-BF97-3543905381C9}"/>
                </a:ext>
              </a:extLst>
            </p:cNvPr>
            <p:cNvSpPr/>
            <p:nvPr/>
          </p:nvSpPr>
          <p:spPr>
            <a:xfrm>
              <a:off x="1057506" y="983306"/>
              <a:ext cx="226086" cy="2420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+mn-cs"/>
                  <a:sym typeface="Arial"/>
                </a:rPr>
                <a:t>1</a:t>
              </a:r>
              <a:endParaRPr kumimoji="0" lang="en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35" name="Process 34">
            <a:extLst>
              <a:ext uri="{FF2B5EF4-FFF2-40B4-BE49-F238E27FC236}">
                <a16:creationId xmlns:a16="http://schemas.microsoft.com/office/drawing/2014/main" id="{1143C946-B2AD-1E4E-ABE2-B656CF294101}"/>
              </a:ext>
            </a:extLst>
          </p:cNvPr>
          <p:cNvSpPr/>
          <p:nvPr/>
        </p:nvSpPr>
        <p:spPr>
          <a:xfrm>
            <a:off x="2464724" y="2394313"/>
            <a:ext cx="1304388" cy="267111"/>
          </a:xfrm>
          <a:prstGeom prst="flowChartProcess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KR" sz="1400" b="0" i="0" u="none" strike="noStrike" kern="0" cap="none" spc="0" normalizeH="0" baseline="0" noProof="0" dirty="0">
              <a:ln>
                <a:noFill/>
              </a:ln>
              <a:solidFill>
                <a:srgbClr val="0097A7"/>
              </a:solidFill>
              <a:effectLst/>
              <a:uLnTx/>
              <a:uFillTx/>
              <a:latin typeface="맑은 고딕" panose="020B0503020000020004" pitchFamily="34" charset="-127"/>
              <a:ea typeface="+mn-ea"/>
              <a:cs typeface="+mn-cs"/>
              <a:sym typeface="Arial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DCF5B46-E88A-764D-A9E0-560032C6FC7D}"/>
              </a:ext>
            </a:extLst>
          </p:cNvPr>
          <p:cNvSpPr/>
          <p:nvPr/>
        </p:nvSpPr>
        <p:spPr>
          <a:xfrm>
            <a:off x="2315079" y="2217457"/>
            <a:ext cx="261932" cy="279588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+mn-ea"/>
                <a:cs typeface="+mn-cs"/>
                <a:sym typeface="Arial"/>
              </a:rPr>
              <a:t>2</a:t>
            </a:r>
            <a:endParaRPr kumimoji="0" lang="en-KR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34" charset="-127"/>
              <a:ea typeface="+mn-ea"/>
              <a:cs typeface="+mn-cs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64EB28-3D7B-DE4E-8241-C47B8D8B9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83" y="3887333"/>
            <a:ext cx="5236398" cy="741911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3314612-D01C-C140-AD4C-CEDF17EAC198}"/>
              </a:ext>
            </a:extLst>
          </p:cNvPr>
          <p:cNvCxnSpPr>
            <a:cxnSpLocks/>
          </p:cNvCxnSpPr>
          <p:nvPr/>
        </p:nvCxnSpPr>
        <p:spPr>
          <a:xfrm>
            <a:off x="3114131" y="3735383"/>
            <a:ext cx="0" cy="513636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E0D2053-6F94-A041-B158-F74610908C49}"/>
              </a:ext>
            </a:extLst>
          </p:cNvPr>
          <p:cNvSpPr txBox="1"/>
          <p:nvPr/>
        </p:nvSpPr>
        <p:spPr>
          <a:xfrm>
            <a:off x="3181816" y="3877248"/>
            <a:ext cx="1390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회원가입 성공</a:t>
            </a:r>
            <a:endParaRPr kumimoji="0" lang="en-KR" sz="12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  <p:sp>
        <p:nvSpPr>
          <p:cNvPr id="17" name="Google Shape;162;p22">
            <a:extLst>
              <a:ext uri="{FF2B5EF4-FFF2-40B4-BE49-F238E27FC236}">
                <a16:creationId xmlns:a16="http://schemas.microsoft.com/office/drawing/2014/main" id="{3DBA64EC-479A-4CDF-86F2-02D4AA2060B2}"/>
              </a:ext>
            </a:extLst>
          </p:cNvPr>
          <p:cNvSpPr txBox="1"/>
          <p:nvPr/>
        </p:nvSpPr>
        <p:spPr>
          <a:xfrm>
            <a:off x="8254269" y="4838107"/>
            <a:ext cx="81530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서울나들이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1722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/>
          <p:nvPr/>
        </p:nvSpPr>
        <p:spPr>
          <a:xfrm>
            <a:off x="0" y="0"/>
            <a:ext cx="9144000" cy="744000"/>
          </a:xfrm>
          <a:prstGeom prst="rect">
            <a:avLst/>
          </a:prstGeom>
          <a:solidFill>
            <a:srgbClr val="FFDDD2"/>
          </a:solidFill>
          <a:ln w="9525" cap="flat" cmpd="sng">
            <a:solidFill>
              <a:srgbClr val="FFDD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  <p:sp>
        <p:nvSpPr>
          <p:cNvPr id="160" name="Google Shape;160;p22"/>
          <p:cNvSpPr/>
          <p:nvPr/>
        </p:nvSpPr>
        <p:spPr>
          <a:xfrm>
            <a:off x="0" y="4855975"/>
            <a:ext cx="9144000" cy="287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542999" y="64200"/>
            <a:ext cx="86010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2. </a:t>
            </a: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마이페이지 </a:t>
            </a: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#1 </a:t>
            </a: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회원정보</a:t>
            </a:r>
          </a:p>
        </p:txBody>
      </p:sp>
      <p:sp>
        <p:nvSpPr>
          <p:cNvPr id="15" name="Google Shape;163;p22">
            <a:extLst>
              <a:ext uri="{FF2B5EF4-FFF2-40B4-BE49-F238E27FC236}">
                <a16:creationId xmlns:a16="http://schemas.microsoft.com/office/drawing/2014/main" id="{89051511-95B2-473F-8CF0-F1FA76BCC994}"/>
              </a:ext>
            </a:extLst>
          </p:cNvPr>
          <p:cNvSpPr/>
          <p:nvPr/>
        </p:nvSpPr>
        <p:spPr>
          <a:xfrm>
            <a:off x="5951216" y="1045371"/>
            <a:ext cx="2649786" cy="3590558"/>
          </a:xfrm>
          <a:prstGeom prst="rect">
            <a:avLst/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# 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프로필 설정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srgbClr val="0097A7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⬩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닉네임 수정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⬩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이메일 수정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97A7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⬩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Default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프로필 이미지 수정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  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1)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사이즈 자동 조절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(300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x 300)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  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2)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드롭 박스 사용 및 드롭 박스를 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        클릭 하여 이미지 파일 업로드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⬩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업데이트 성공 </a:t>
            </a:r>
            <a:r>
              <a:rPr kumimoji="0" lang="ko-KR" alt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메세지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출력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프로필 수정 완료 후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바로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업데이트 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내용 확인 가능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</p:txBody>
      </p:sp>
      <p:pic>
        <p:nvPicPr>
          <p:cNvPr id="8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9E019D2-CAE1-459D-BA22-1747E7CA6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84" y="1108587"/>
            <a:ext cx="5213670" cy="35206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Google Shape;162;p22">
            <a:extLst>
              <a:ext uri="{FF2B5EF4-FFF2-40B4-BE49-F238E27FC236}">
                <a16:creationId xmlns:a16="http://schemas.microsoft.com/office/drawing/2014/main" id="{D340A23F-D078-4ABC-B90F-1AEA85B20C20}"/>
              </a:ext>
            </a:extLst>
          </p:cNvPr>
          <p:cNvSpPr txBox="1"/>
          <p:nvPr/>
        </p:nvSpPr>
        <p:spPr>
          <a:xfrm>
            <a:off x="8254269" y="4838107"/>
            <a:ext cx="81530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서울나들이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88420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">
            <a:extLst>
              <a:ext uri="{FF2B5EF4-FFF2-40B4-BE49-F238E27FC236}">
                <a16:creationId xmlns:a16="http://schemas.microsoft.com/office/drawing/2014/main" id="{E141EE8E-11CB-40EB-B23B-0A960A6A3F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630"/>
          <a:stretch/>
        </p:blipFill>
        <p:spPr>
          <a:xfrm>
            <a:off x="542998" y="1108587"/>
            <a:ext cx="5236398" cy="839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9" name="Google Shape;159;p22"/>
          <p:cNvSpPr/>
          <p:nvPr/>
        </p:nvSpPr>
        <p:spPr>
          <a:xfrm>
            <a:off x="0" y="0"/>
            <a:ext cx="9144000" cy="744000"/>
          </a:xfrm>
          <a:prstGeom prst="rect">
            <a:avLst/>
          </a:prstGeom>
          <a:solidFill>
            <a:srgbClr val="FFDDD2"/>
          </a:solidFill>
          <a:ln w="9525" cap="flat" cmpd="sng">
            <a:solidFill>
              <a:srgbClr val="FFDD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  <p:sp>
        <p:nvSpPr>
          <p:cNvPr id="160" name="Google Shape;160;p22"/>
          <p:cNvSpPr/>
          <p:nvPr/>
        </p:nvSpPr>
        <p:spPr>
          <a:xfrm>
            <a:off x="0" y="4855975"/>
            <a:ext cx="9144000" cy="287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542999" y="64200"/>
            <a:ext cx="86010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2. </a:t>
            </a: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마이페이지 </a:t>
            </a: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#2 </a:t>
            </a: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리뷰확인</a:t>
            </a:r>
          </a:p>
        </p:txBody>
      </p:sp>
      <p:sp>
        <p:nvSpPr>
          <p:cNvPr id="15" name="Google Shape;163;p22">
            <a:extLst>
              <a:ext uri="{FF2B5EF4-FFF2-40B4-BE49-F238E27FC236}">
                <a16:creationId xmlns:a16="http://schemas.microsoft.com/office/drawing/2014/main" id="{89051511-95B2-473F-8CF0-F1FA76BCC994}"/>
              </a:ext>
            </a:extLst>
          </p:cNvPr>
          <p:cNvSpPr/>
          <p:nvPr/>
        </p:nvSpPr>
        <p:spPr>
          <a:xfrm>
            <a:off x="5951216" y="1038686"/>
            <a:ext cx="2649786" cy="3590558"/>
          </a:xfrm>
          <a:prstGeom prst="rect">
            <a:avLst/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# 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내 리뷰들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1.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내가 작성한 리뷰 목록 출력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: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   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아직 작성한 리뷰가 없을 시 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   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default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리뷰 출력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2.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작성한 리뷰가 있을 시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: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⬩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리뷰 클릭 시 해당 관광지 소개 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    페이지로 이동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    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 ⬩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전체 선택 클릭 후 삭제할 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    리뷰들을 다중으로 삭제 가능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 ⬩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숫자 평점을 하트 모양으로 확인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    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 ⬩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X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버튼을 클릭 후 해당 리뷰 삭제 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    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 ⬩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페이징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처리 완료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59AE63-BBA6-CA4B-86FE-4E1CCA89B0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3092"/>
          <a:stretch/>
        </p:blipFill>
        <p:spPr>
          <a:xfrm>
            <a:off x="553041" y="2001006"/>
            <a:ext cx="5236398" cy="23131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DB817-A45E-CE4B-B942-9C8A9525E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041" y="4341886"/>
            <a:ext cx="5236397" cy="282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A33806-0518-9148-9908-C3FD57A9E63A}"/>
              </a:ext>
            </a:extLst>
          </p:cNvPr>
          <p:cNvSpPr/>
          <p:nvPr/>
        </p:nvSpPr>
        <p:spPr>
          <a:xfrm>
            <a:off x="457654" y="916440"/>
            <a:ext cx="261932" cy="279588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  <a:sym typeface="Arial"/>
              </a:rPr>
              <a:t>1</a:t>
            </a:r>
            <a:endParaRPr kumimoji="0" lang="en-KR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34" charset="-127"/>
              <a:ea typeface="+mn-ea"/>
              <a:cs typeface="+mn-cs"/>
              <a:sym typeface="Arial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A8250F2-7B01-EE41-93D8-5331C1BAC325}"/>
              </a:ext>
            </a:extLst>
          </p:cNvPr>
          <p:cNvSpPr/>
          <p:nvPr/>
        </p:nvSpPr>
        <p:spPr>
          <a:xfrm>
            <a:off x="457654" y="1879608"/>
            <a:ext cx="261932" cy="279588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  <a:sym typeface="Arial"/>
              </a:rPr>
              <a:t>2</a:t>
            </a:r>
            <a:endParaRPr kumimoji="0" lang="en-KR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34" charset="-127"/>
              <a:ea typeface="+mn-ea"/>
              <a:cs typeface="+mn-cs"/>
              <a:sym typeface="Arial"/>
            </a:endParaRPr>
          </a:p>
        </p:txBody>
      </p:sp>
      <p:sp>
        <p:nvSpPr>
          <p:cNvPr id="12" name="Google Shape;162;p22">
            <a:extLst>
              <a:ext uri="{FF2B5EF4-FFF2-40B4-BE49-F238E27FC236}">
                <a16:creationId xmlns:a16="http://schemas.microsoft.com/office/drawing/2014/main" id="{2FF4FBFD-6867-4348-9B1F-C2157E7509B3}"/>
              </a:ext>
            </a:extLst>
          </p:cNvPr>
          <p:cNvSpPr txBox="1"/>
          <p:nvPr/>
        </p:nvSpPr>
        <p:spPr>
          <a:xfrm>
            <a:off x="8254269" y="4838107"/>
            <a:ext cx="81530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서울나들이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4727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/>
          <p:nvPr/>
        </p:nvSpPr>
        <p:spPr>
          <a:xfrm>
            <a:off x="0" y="0"/>
            <a:ext cx="9144000" cy="744000"/>
          </a:xfrm>
          <a:prstGeom prst="rect">
            <a:avLst/>
          </a:prstGeom>
          <a:solidFill>
            <a:srgbClr val="FFDDD2"/>
          </a:solidFill>
          <a:ln w="9525" cap="flat" cmpd="sng">
            <a:solidFill>
              <a:srgbClr val="FFDD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  <p:sp>
        <p:nvSpPr>
          <p:cNvPr id="160" name="Google Shape;160;p22"/>
          <p:cNvSpPr/>
          <p:nvPr/>
        </p:nvSpPr>
        <p:spPr>
          <a:xfrm>
            <a:off x="0" y="4855975"/>
            <a:ext cx="9144000" cy="287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542999" y="64200"/>
            <a:ext cx="86010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2. </a:t>
            </a: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마이페이지 </a:t>
            </a: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#2 </a:t>
            </a: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리뷰확인</a:t>
            </a:r>
          </a:p>
        </p:txBody>
      </p:sp>
      <p:sp>
        <p:nvSpPr>
          <p:cNvPr id="15" name="Google Shape;163;p22">
            <a:extLst>
              <a:ext uri="{FF2B5EF4-FFF2-40B4-BE49-F238E27FC236}">
                <a16:creationId xmlns:a16="http://schemas.microsoft.com/office/drawing/2014/main" id="{89051511-95B2-473F-8CF0-F1FA76BCC994}"/>
              </a:ext>
            </a:extLst>
          </p:cNvPr>
          <p:cNvSpPr/>
          <p:nvPr/>
        </p:nvSpPr>
        <p:spPr>
          <a:xfrm>
            <a:off x="5951216" y="1038686"/>
            <a:ext cx="2649786" cy="3590558"/>
          </a:xfrm>
          <a:prstGeom prst="rect">
            <a:avLst/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# 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내 리뷰들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srgbClr val="0097A7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⬩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리뷰 글 변경 시 입력 가능한 글자 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    수 카운트 기능 구현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⬩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전체 선택 버튼 클릭 시 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   체크박스로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UI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변경 이벤트 구현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⬩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리뷰 수정 완료 시 바로 확인 가능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     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</p:txBody>
      </p:sp>
      <p:pic>
        <p:nvPicPr>
          <p:cNvPr id="8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54A9414-DD2E-43AB-B094-ED82B8DDB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1" y="1108587"/>
            <a:ext cx="5226355" cy="35159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Google Shape;162;p22">
            <a:extLst>
              <a:ext uri="{FF2B5EF4-FFF2-40B4-BE49-F238E27FC236}">
                <a16:creationId xmlns:a16="http://schemas.microsoft.com/office/drawing/2014/main" id="{657007A9-0B96-4672-A2C8-D03379D50229}"/>
              </a:ext>
            </a:extLst>
          </p:cNvPr>
          <p:cNvSpPr txBox="1"/>
          <p:nvPr/>
        </p:nvSpPr>
        <p:spPr>
          <a:xfrm>
            <a:off x="8254269" y="4838107"/>
            <a:ext cx="81530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서울나들이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2914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/>
          <p:nvPr/>
        </p:nvSpPr>
        <p:spPr>
          <a:xfrm>
            <a:off x="0" y="895350"/>
            <a:ext cx="9144000" cy="3352800"/>
          </a:xfrm>
          <a:prstGeom prst="rect">
            <a:avLst/>
          </a:prstGeom>
          <a:solidFill>
            <a:srgbClr val="FFDDD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0800"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</a:pPr>
            <a:r>
              <a:rPr lang="en-US" altLang="ko-KR" sz="5400" dirty="0">
                <a:solidFill>
                  <a:srgbClr val="666666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1</a:t>
            </a:r>
          </a:p>
          <a:p>
            <a:pPr marL="50800"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</a:pPr>
            <a:r>
              <a:rPr lang="ko-KR" altLang="en-US" sz="3600" dirty="0">
                <a:solidFill>
                  <a:srgbClr val="666666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프로젝트 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438AE26-F4F0-4788-B7C2-BF164E43B404}"/>
              </a:ext>
            </a:extLst>
          </p:cNvPr>
          <p:cNvSpPr/>
          <p:nvPr/>
        </p:nvSpPr>
        <p:spPr>
          <a:xfrm>
            <a:off x="4800600" y="2538412"/>
            <a:ext cx="66675" cy="666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B1A137-F74E-4489-B608-B6BFC410F3BC}"/>
              </a:ext>
            </a:extLst>
          </p:cNvPr>
          <p:cNvSpPr/>
          <p:nvPr/>
        </p:nvSpPr>
        <p:spPr>
          <a:xfrm>
            <a:off x="4867275" y="2476502"/>
            <a:ext cx="66675" cy="666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03040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/>
          <p:nvPr/>
        </p:nvSpPr>
        <p:spPr>
          <a:xfrm>
            <a:off x="0" y="0"/>
            <a:ext cx="9144000" cy="744000"/>
          </a:xfrm>
          <a:prstGeom prst="rect">
            <a:avLst/>
          </a:prstGeom>
          <a:solidFill>
            <a:srgbClr val="FFDDD2"/>
          </a:solidFill>
          <a:ln w="9525" cap="flat" cmpd="sng">
            <a:solidFill>
              <a:srgbClr val="FFDD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</p:txBody>
      </p:sp>
      <p:sp>
        <p:nvSpPr>
          <p:cNvPr id="159" name="Google Shape;159;p22"/>
          <p:cNvSpPr/>
          <p:nvPr/>
        </p:nvSpPr>
        <p:spPr>
          <a:xfrm>
            <a:off x="0" y="4855975"/>
            <a:ext cx="9144000" cy="287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542999" y="64200"/>
            <a:ext cx="472665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anumGothic"/>
                <a:sym typeface="Nanum Gothic"/>
              </a:rPr>
              <a:t>3. </a:t>
            </a: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anumGothic"/>
                <a:sym typeface="Nanum Gothic"/>
              </a:rPr>
              <a:t>검색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NanumGothic"/>
              <a:sym typeface="Nanum Gothic"/>
            </a:endParaRPr>
          </a:p>
        </p:txBody>
      </p:sp>
      <p:pic>
        <p:nvPicPr>
          <p:cNvPr id="7" name="그래픽 6" descr="핀 있는 지도 윤곽선">
            <a:extLst>
              <a:ext uri="{FF2B5EF4-FFF2-40B4-BE49-F238E27FC236}">
                <a16:creationId xmlns:a16="http://schemas.microsoft.com/office/drawing/2014/main" id="{A906D13F-0B6B-40B5-96ED-9835B3D9F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94574" y="1260420"/>
            <a:ext cx="1154851" cy="1154851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4E512D3D-9D09-4E6B-BDB8-5C76347E227C}"/>
              </a:ext>
            </a:extLst>
          </p:cNvPr>
          <p:cNvGrpSpPr/>
          <p:nvPr/>
        </p:nvGrpSpPr>
        <p:grpSpPr>
          <a:xfrm>
            <a:off x="1751473" y="1307137"/>
            <a:ext cx="1154852" cy="1154852"/>
            <a:chOff x="4044002" y="1841147"/>
            <a:chExt cx="1154852" cy="1154852"/>
          </a:xfrm>
        </p:grpSpPr>
        <p:pic>
          <p:nvPicPr>
            <p:cNvPr id="5" name="그래픽 4" descr="돋보기 윤곽선">
              <a:extLst>
                <a:ext uri="{FF2B5EF4-FFF2-40B4-BE49-F238E27FC236}">
                  <a16:creationId xmlns:a16="http://schemas.microsoft.com/office/drawing/2014/main" id="{86AD2DEA-0B14-4EE6-ACDD-01FD2E657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67604" y="2246403"/>
              <a:ext cx="513274" cy="513274"/>
            </a:xfrm>
            <a:prstGeom prst="rect">
              <a:avLst/>
            </a:prstGeom>
          </p:spPr>
        </p:pic>
        <p:pic>
          <p:nvPicPr>
            <p:cNvPr id="9" name="그래픽 8" descr="브라우저 창 윤곽선">
              <a:extLst>
                <a:ext uri="{FF2B5EF4-FFF2-40B4-BE49-F238E27FC236}">
                  <a16:creationId xmlns:a16="http://schemas.microsoft.com/office/drawing/2014/main" id="{6560961A-9F15-49CC-9AE0-C7AE3C3E0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44002" y="1841147"/>
              <a:ext cx="1154852" cy="1154852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8EC01ED-54AF-48A3-8373-BBB67682642B}"/>
              </a:ext>
            </a:extLst>
          </p:cNvPr>
          <p:cNvGrpSpPr/>
          <p:nvPr/>
        </p:nvGrpSpPr>
        <p:grpSpPr>
          <a:xfrm>
            <a:off x="6234313" y="1348980"/>
            <a:ext cx="981002" cy="977730"/>
            <a:chOff x="5709963" y="1283477"/>
            <a:chExt cx="981002" cy="977730"/>
          </a:xfrm>
        </p:grpSpPr>
        <p:pic>
          <p:nvPicPr>
            <p:cNvPr id="12" name="그래픽 11" descr="황소 윤곽선">
              <a:extLst>
                <a:ext uri="{FF2B5EF4-FFF2-40B4-BE49-F238E27FC236}">
                  <a16:creationId xmlns:a16="http://schemas.microsoft.com/office/drawing/2014/main" id="{B74DC000-77B9-4FD8-902B-E8DE79CB3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709963" y="1313602"/>
              <a:ext cx="490502" cy="490502"/>
            </a:xfrm>
            <a:prstGeom prst="rect">
              <a:avLst/>
            </a:prstGeom>
          </p:spPr>
        </p:pic>
        <p:pic>
          <p:nvPicPr>
            <p:cNvPr id="14" name="그래픽 13" descr="낙엽수 윤곽선">
              <a:extLst>
                <a:ext uri="{FF2B5EF4-FFF2-40B4-BE49-F238E27FC236}">
                  <a16:creationId xmlns:a16="http://schemas.microsoft.com/office/drawing/2014/main" id="{EF40F687-3EEF-45A0-A957-B6564BDC6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709965" y="1770707"/>
              <a:ext cx="490500" cy="490500"/>
            </a:xfrm>
            <a:prstGeom prst="rect">
              <a:avLst/>
            </a:prstGeom>
          </p:spPr>
        </p:pic>
        <p:pic>
          <p:nvPicPr>
            <p:cNvPr id="17" name="그래픽 16" descr="돌고개 윤곽선">
              <a:extLst>
                <a:ext uri="{FF2B5EF4-FFF2-40B4-BE49-F238E27FC236}">
                  <a16:creationId xmlns:a16="http://schemas.microsoft.com/office/drawing/2014/main" id="{7F8B8EBD-AB7C-45F5-BED7-1FC44F422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200465" y="1770707"/>
              <a:ext cx="490500" cy="490500"/>
            </a:xfrm>
            <a:prstGeom prst="rect">
              <a:avLst/>
            </a:prstGeom>
          </p:spPr>
        </p:pic>
        <p:pic>
          <p:nvPicPr>
            <p:cNvPr id="20" name="그래픽 19" descr="불꽃놀이 윤곽선">
              <a:extLst>
                <a:ext uri="{FF2B5EF4-FFF2-40B4-BE49-F238E27FC236}">
                  <a16:creationId xmlns:a16="http://schemas.microsoft.com/office/drawing/2014/main" id="{10B34CC8-B77B-47FF-AEC5-72A598F24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200464" y="1283477"/>
              <a:ext cx="490501" cy="490501"/>
            </a:xfrm>
            <a:prstGeom prst="rect">
              <a:avLst/>
            </a:prstGeom>
          </p:spPr>
        </p:pic>
      </p:grpSp>
      <p:pic>
        <p:nvPicPr>
          <p:cNvPr id="22" name="그래픽 21" descr="필터 윤곽선">
            <a:extLst>
              <a:ext uri="{FF2B5EF4-FFF2-40B4-BE49-F238E27FC236}">
                <a16:creationId xmlns:a16="http://schemas.microsoft.com/office/drawing/2014/main" id="{6C70314F-F61D-4467-9A8D-361120EC014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994574" y="3049840"/>
            <a:ext cx="1151144" cy="115114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89372E1-03A6-4ABF-BF8C-FFE00079D6CB}"/>
              </a:ext>
            </a:extLst>
          </p:cNvPr>
          <p:cNvSpPr txBox="1"/>
          <p:nvPr/>
        </p:nvSpPr>
        <p:spPr>
          <a:xfrm>
            <a:off x="1592075" y="2415271"/>
            <a:ext cx="1473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종합 검색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EEEA64-4B53-4951-BB5B-3F7B90538023}"/>
              </a:ext>
            </a:extLst>
          </p:cNvPr>
          <p:cNvSpPr txBox="1"/>
          <p:nvPr/>
        </p:nvSpPr>
        <p:spPr>
          <a:xfrm>
            <a:off x="3833322" y="2415271"/>
            <a:ext cx="1473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지역별 검색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2CE58D-3D86-4BDD-A65B-FCEB691499D6}"/>
              </a:ext>
            </a:extLst>
          </p:cNvPr>
          <p:cNvSpPr txBox="1"/>
          <p:nvPr/>
        </p:nvSpPr>
        <p:spPr>
          <a:xfrm>
            <a:off x="5987990" y="2420453"/>
            <a:ext cx="1473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테마별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 검색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9DC6564-DE8E-4B6B-860A-12AEEF834F2C}"/>
              </a:ext>
            </a:extLst>
          </p:cNvPr>
          <p:cNvSpPr txBox="1"/>
          <p:nvPr/>
        </p:nvSpPr>
        <p:spPr>
          <a:xfrm>
            <a:off x="3739488" y="4150679"/>
            <a:ext cx="1661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지역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/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테마 필터링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1" name="Google Shape;162;p22">
            <a:extLst>
              <a:ext uri="{FF2B5EF4-FFF2-40B4-BE49-F238E27FC236}">
                <a16:creationId xmlns:a16="http://schemas.microsoft.com/office/drawing/2014/main" id="{CF1B9E3D-889C-42EB-ADCC-AF91C357F8B9}"/>
              </a:ext>
            </a:extLst>
          </p:cNvPr>
          <p:cNvSpPr txBox="1"/>
          <p:nvPr/>
        </p:nvSpPr>
        <p:spPr>
          <a:xfrm>
            <a:off x="8254269" y="4838107"/>
            <a:ext cx="81530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서울나들이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43795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/>
          <p:nvPr/>
        </p:nvSpPr>
        <p:spPr>
          <a:xfrm>
            <a:off x="0" y="0"/>
            <a:ext cx="9144000" cy="744000"/>
          </a:xfrm>
          <a:prstGeom prst="rect">
            <a:avLst/>
          </a:prstGeom>
          <a:solidFill>
            <a:srgbClr val="FFDDD2"/>
          </a:solidFill>
          <a:ln w="9525" cap="flat" cmpd="sng">
            <a:solidFill>
              <a:srgbClr val="FFDD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</p:txBody>
      </p:sp>
      <p:sp>
        <p:nvSpPr>
          <p:cNvPr id="159" name="Google Shape;159;p22"/>
          <p:cNvSpPr/>
          <p:nvPr/>
        </p:nvSpPr>
        <p:spPr>
          <a:xfrm>
            <a:off x="0" y="4855975"/>
            <a:ext cx="9144000" cy="287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542999" y="64200"/>
            <a:ext cx="472665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anumGothic"/>
                <a:sym typeface="Nanum Gothic"/>
              </a:rPr>
              <a:t>3. </a:t>
            </a: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anumGothic"/>
                <a:sym typeface="Nanum Gothic"/>
              </a:rPr>
              <a:t>검색 </a:t>
            </a: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anumGothic"/>
                <a:sym typeface="Nanum Gothic"/>
              </a:rPr>
              <a:t>#1 </a:t>
            </a: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anumGothic"/>
                <a:sym typeface="Nanum Gothic"/>
              </a:rPr>
              <a:t>메인 페이지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NanumGothic"/>
              <a:sym typeface="Nanum Gothic"/>
            </a:endParaRP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174265CA-B33F-4B7C-B0DE-4521F86AB9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3" r="5377"/>
          <a:stretch/>
        </p:blipFill>
        <p:spPr>
          <a:xfrm>
            <a:off x="542998" y="1108587"/>
            <a:ext cx="5226355" cy="3067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Google Shape;163;p22">
            <a:extLst>
              <a:ext uri="{FF2B5EF4-FFF2-40B4-BE49-F238E27FC236}">
                <a16:creationId xmlns:a16="http://schemas.microsoft.com/office/drawing/2014/main" id="{6644854F-7C38-405D-9436-2EE482BA65B4}"/>
              </a:ext>
            </a:extLst>
          </p:cNvPr>
          <p:cNvSpPr/>
          <p:nvPr/>
        </p:nvSpPr>
        <p:spPr>
          <a:xfrm>
            <a:off x="5951216" y="1038686"/>
            <a:ext cx="2649786" cy="3590558"/>
          </a:xfrm>
          <a:prstGeom prst="rect">
            <a:avLst/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#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 메인 페이지 검색창을 통해 검색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cs typeface="Arial"/>
              <a:sym typeface="Arial"/>
            </a:endParaRPr>
          </a:p>
          <a:p>
            <a:pPr marL="171450" marR="0" lvl="1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검색 키워드를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 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toursite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 Table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내의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name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과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detail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에서 찾은 결과를 반환하여 보여줌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cs typeface="Arial"/>
              <a:sym typeface="Arial"/>
            </a:endParaRPr>
          </a:p>
          <a:p>
            <a:pPr marL="171450" marR="0" lvl="1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cs typeface="Arial"/>
              <a:sym typeface="Arial"/>
            </a:endParaRPr>
          </a:p>
          <a:p>
            <a:pPr marL="171450" marR="0" lvl="1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둘 중에 한 곳이라도 포함되어 있으면 가져옴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cs typeface="Arial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     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cs typeface="Arial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cs typeface="Arial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8" name="Google Shape;162;p22">
            <a:extLst>
              <a:ext uri="{FF2B5EF4-FFF2-40B4-BE49-F238E27FC236}">
                <a16:creationId xmlns:a16="http://schemas.microsoft.com/office/drawing/2014/main" id="{E5C92911-5F43-41E4-8C5D-64CE84F7AEC4}"/>
              </a:ext>
            </a:extLst>
          </p:cNvPr>
          <p:cNvSpPr txBox="1"/>
          <p:nvPr/>
        </p:nvSpPr>
        <p:spPr>
          <a:xfrm>
            <a:off x="8254269" y="4838107"/>
            <a:ext cx="81530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서울나들이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19113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3;p22">
            <a:extLst>
              <a:ext uri="{FF2B5EF4-FFF2-40B4-BE49-F238E27FC236}">
                <a16:creationId xmlns:a16="http://schemas.microsoft.com/office/drawing/2014/main" id="{0EA8F76D-0552-4275-9677-5F5AE96969A3}"/>
              </a:ext>
            </a:extLst>
          </p:cNvPr>
          <p:cNvSpPr/>
          <p:nvPr/>
        </p:nvSpPr>
        <p:spPr>
          <a:xfrm>
            <a:off x="5951216" y="1038686"/>
            <a:ext cx="2649786" cy="3590558"/>
          </a:xfrm>
          <a:prstGeom prst="rect">
            <a:avLst/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#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Nav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Bar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의 지역 탭을 통해 검색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cs typeface="Arial"/>
              <a:sym typeface="Arial"/>
            </a:endParaRPr>
          </a:p>
          <a:p>
            <a:pPr marL="171450" marR="0" lvl="1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해당 구를 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toursite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 Table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내의 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gu_id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와 비교하여 동일한 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gu_id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를 가진 관광지 결과 반환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cs typeface="Arial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58" name="Google Shape;158;p22"/>
          <p:cNvSpPr/>
          <p:nvPr/>
        </p:nvSpPr>
        <p:spPr>
          <a:xfrm>
            <a:off x="0" y="0"/>
            <a:ext cx="9144000" cy="744000"/>
          </a:xfrm>
          <a:prstGeom prst="rect">
            <a:avLst/>
          </a:prstGeom>
          <a:solidFill>
            <a:srgbClr val="FFDDD2"/>
          </a:solidFill>
          <a:ln w="9525" cap="flat" cmpd="sng">
            <a:solidFill>
              <a:srgbClr val="FFDD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</p:txBody>
      </p:sp>
      <p:sp>
        <p:nvSpPr>
          <p:cNvPr id="159" name="Google Shape;159;p22"/>
          <p:cNvSpPr/>
          <p:nvPr/>
        </p:nvSpPr>
        <p:spPr>
          <a:xfrm>
            <a:off x="0" y="4855975"/>
            <a:ext cx="9144000" cy="287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542999" y="64200"/>
            <a:ext cx="472665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NanumGothic"/>
                <a:sym typeface="Nanum Gothic"/>
              </a:rPr>
              <a:t>3. </a:t>
            </a: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NanumGothic"/>
                <a:sym typeface="Nanum Gothic"/>
              </a:rPr>
              <a:t>검색 </a:t>
            </a: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NanumGothic"/>
                <a:sym typeface="Nanum Gothic"/>
              </a:rPr>
              <a:t>#2 </a:t>
            </a: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Nav Bar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NanumGothic"/>
              <a:sym typeface="Nanum Gothic"/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241C2762-ADC8-4E45-A4F2-563445198A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6" t="263" r="5664" b="-263"/>
          <a:stretch/>
        </p:blipFill>
        <p:spPr>
          <a:xfrm>
            <a:off x="542996" y="1108587"/>
            <a:ext cx="5226357" cy="3067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Google Shape;162;p22">
            <a:extLst>
              <a:ext uri="{FF2B5EF4-FFF2-40B4-BE49-F238E27FC236}">
                <a16:creationId xmlns:a16="http://schemas.microsoft.com/office/drawing/2014/main" id="{A9B84FEE-084F-4007-B8BD-1498333C825F}"/>
              </a:ext>
            </a:extLst>
          </p:cNvPr>
          <p:cNvSpPr txBox="1"/>
          <p:nvPr/>
        </p:nvSpPr>
        <p:spPr>
          <a:xfrm>
            <a:off x="8254269" y="4838107"/>
            <a:ext cx="81530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서울나들이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13996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63;p22">
            <a:extLst>
              <a:ext uri="{FF2B5EF4-FFF2-40B4-BE49-F238E27FC236}">
                <a16:creationId xmlns:a16="http://schemas.microsoft.com/office/drawing/2014/main" id="{CC3ED021-4D42-4B0E-8922-331C541361A8}"/>
              </a:ext>
            </a:extLst>
          </p:cNvPr>
          <p:cNvSpPr/>
          <p:nvPr/>
        </p:nvSpPr>
        <p:spPr>
          <a:xfrm>
            <a:off x="5951216" y="1038686"/>
            <a:ext cx="2649786" cy="3590558"/>
          </a:xfrm>
          <a:prstGeom prst="rect">
            <a:avLst/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#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Nav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Bar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의 테마 탭을 통해 검색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cs typeface="Arial"/>
              <a:sym typeface="Arial"/>
            </a:endParaRPr>
          </a:p>
          <a:p>
            <a:pPr marL="171450" marR="0" lvl="1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해당 테마를 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toursite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 Table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내의 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ctg_id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와 비교하여 같은 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ctg_id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를 가진 관광지 결과 반환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cs typeface="Arial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    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(</a:t>
            </a:r>
            <a:r>
              <a:rPr kumimoji="0" lang="en-US" altLang="ko-KR" sz="105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ctg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 = category)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58" name="Google Shape;158;p22"/>
          <p:cNvSpPr/>
          <p:nvPr/>
        </p:nvSpPr>
        <p:spPr>
          <a:xfrm>
            <a:off x="0" y="0"/>
            <a:ext cx="9144000" cy="744000"/>
          </a:xfrm>
          <a:prstGeom prst="rect">
            <a:avLst/>
          </a:prstGeom>
          <a:solidFill>
            <a:srgbClr val="FFDDD2"/>
          </a:solidFill>
          <a:ln w="9525" cap="flat" cmpd="sng">
            <a:solidFill>
              <a:srgbClr val="FFDD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</p:txBody>
      </p:sp>
      <p:sp>
        <p:nvSpPr>
          <p:cNvPr id="159" name="Google Shape;159;p22"/>
          <p:cNvSpPr/>
          <p:nvPr/>
        </p:nvSpPr>
        <p:spPr>
          <a:xfrm>
            <a:off x="0" y="4855975"/>
            <a:ext cx="9144000" cy="287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542999" y="64200"/>
            <a:ext cx="472665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NanumGothic"/>
                <a:sym typeface="Nanum Gothic"/>
              </a:rPr>
              <a:t>3. </a:t>
            </a: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NanumGothic"/>
                <a:sym typeface="Nanum Gothic"/>
              </a:rPr>
              <a:t>검색 </a:t>
            </a: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NanumGothic"/>
                <a:sym typeface="Nanum Gothic"/>
              </a:rPr>
              <a:t>#2 </a:t>
            </a: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Nav Bar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NanumGothic"/>
              <a:sym typeface="Nanum Gothic"/>
            </a:endParaRPr>
          </a:p>
        </p:txBody>
      </p:sp>
      <p:pic>
        <p:nvPicPr>
          <p:cNvPr id="10" name="그림 9" descr="텍스트, 스크린샷, 전자기기이(가) 표시된 사진&#10;&#10;자동 생성된 설명">
            <a:extLst>
              <a:ext uri="{FF2B5EF4-FFF2-40B4-BE49-F238E27FC236}">
                <a16:creationId xmlns:a16="http://schemas.microsoft.com/office/drawing/2014/main" id="{529666BE-957B-4FA3-A2CE-4A74D6FA4A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5" r="4915"/>
          <a:stretch/>
        </p:blipFill>
        <p:spPr>
          <a:xfrm>
            <a:off x="542995" y="1108587"/>
            <a:ext cx="5226357" cy="3067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Google Shape;162;p22">
            <a:extLst>
              <a:ext uri="{FF2B5EF4-FFF2-40B4-BE49-F238E27FC236}">
                <a16:creationId xmlns:a16="http://schemas.microsoft.com/office/drawing/2014/main" id="{3F5B23BA-3499-4622-966E-B8A6066EAF35}"/>
              </a:ext>
            </a:extLst>
          </p:cNvPr>
          <p:cNvSpPr txBox="1"/>
          <p:nvPr/>
        </p:nvSpPr>
        <p:spPr>
          <a:xfrm>
            <a:off x="8254269" y="4838107"/>
            <a:ext cx="81530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서울나들이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34786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3;p22">
            <a:extLst>
              <a:ext uri="{FF2B5EF4-FFF2-40B4-BE49-F238E27FC236}">
                <a16:creationId xmlns:a16="http://schemas.microsoft.com/office/drawing/2014/main" id="{5DC7B461-17D2-4FC6-8534-9F78E9CF29D9}"/>
              </a:ext>
            </a:extLst>
          </p:cNvPr>
          <p:cNvSpPr/>
          <p:nvPr/>
        </p:nvSpPr>
        <p:spPr>
          <a:xfrm>
            <a:off x="5951216" y="1038686"/>
            <a:ext cx="2649786" cy="3590558"/>
          </a:xfrm>
          <a:prstGeom prst="rect">
            <a:avLst/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#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 검색결과 페이지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Nav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Bar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로 검색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cs typeface="Arial"/>
              <a:sym typeface="Arial"/>
            </a:endParaRPr>
          </a:p>
          <a:p>
            <a:pPr marL="171450" marR="0" lvl="1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검색 키워드를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 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toursite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 Table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내의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name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과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detail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에서 찾은 결과를 반환하여 보여줌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cs typeface="Arial"/>
              <a:sym typeface="Arial"/>
            </a:endParaRPr>
          </a:p>
          <a:p>
            <a:pPr marL="171450" marR="0" lvl="1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cs typeface="Arial"/>
              <a:sym typeface="Arial"/>
            </a:endParaRPr>
          </a:p>
          <a:p>
            <a:pPr marL="171450" marR="0" lvl="1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메인 페이지 검색창과 동일한 검색 구조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58" name="Google Shape;158;p22"/>
          <p:cNvSpPr/>
          <p:nvPr/>
        </p:nvSpPr>
        <p:spPr>
          <a:xfrm>
            <a:off x="0" y="0"/>
            <a:ext cx="9144000" cy="744000"/>
          </a:xfrm>
          <a:prstGeom prst="rect">
            <a:avLst/>
          </a:prstGeom>
          <a:solidFill>
            <a:srgbClr val="FFDDD2"/>
          </a:solidFill>
          <a:ln w="9525" cap="flat" cmpd="sng">
            <a:solidFill>
              <a:srgbClr val="FFDD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</p:txBody>
      </p:sp>
      <p:sp>
        <p:nvSpPr>
          <p:cNvPr id="159" name="Google Shape;159;p22"/>
          <p:cNvSpPr/>
          <p:nvPr/>
        </p:nvSpPr>
        <p:spPr>
          <a:xfrm>
            <a:off x="0" y="4855975"/>
            <a:ext cx="9144000" cy="287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542999" y="64200"/>
            <a:ext cx="472665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anumGothic"/>
                <a:sym typeface="Nanum Gothic"/>
              </a:rPr>
              <a:t>3. </a:t>
            </a: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anumGothic"/>
                <a:sym typeface="Nanum Gothic"/>
              </a:rPr>
              <a:t>검색 </a:t>
            </a: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NanumGothic"/>
                <a:sym typeface="Nanum Gothic"/>
              </a:rPr>
              <a:t>#2 </a:t>
            </a: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Nav Bar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NanumGothic"/>
              <a:sym typeface="Nanum Gothic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25A969E-6C53-4753-A878-55345129B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5" t="-326" r="4915" b="326"/>
          <a:stretch/>
        </p:blipFill>
        <p:spPr>
          <a:xfrm>
            <a:off x="542995" y="1072939"/>
            <a:ext cx="5226357" cy="3067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Google Shape;162;p22">
            <a:extLst>
              <a:ext uri="{FF2B5EF4-FFF2-40B4-BE49-F238E27FC236}">
                <a16:creationId xmlns:a16="http://schemas.microsoft.com/office/drawing/2014/main" id="{E70F398D-C8B9-4F77-92EC-F44B06D194BD}"/>
              </a:ext>
            </a:extLst>
          </p:cNvPr>
          <p:cNvSpPr txBox="1"/>
          <p:nvPr/>
        </p:nvSpPr>
        <p:spPr>
          <a:xfrm>
            <a:off x="8254269" y="4838107"/>
            <a:ext cx="81530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서울나들이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10396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63;p22">
            <a:extLst>
              <a:ext uri="{FF2B5EF4-FFF2-40B4-BE49-F238E27FC236}">
                <a16:creationId xmlns:a16="http://schemas.microsoft.com/office/drawing/2014/main" id="{FC474D13-2697-4278-9B3B-DB275F59B305}"/>
              </a:ext>
            </a:extLst>
          </p:cNvPr>
          <p:cNvSpPr/>
          <p:nvPr/>
        </p:nvSpPr>
        <p:spPr>
          <a:xfrm>
            <a:off x="5951216" y="1038686"/>
            <a:ext cx="2649786" cy="3590558"/>
          </a:xfrm>
          <a:prstGeom prst="rect">
            <a:avLst/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#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 검색결과 구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&amp;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테마 별 필터링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cs typeface="Arial"/>
              <a:sym typeface="Arial"/>
            </a:endParaRPr>
          </a:p>
          <a:p>
            <a:pPr marL="171450" marR="0" lvl="1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검색 결과 내에서 구와 테마 필터 동시 적용 가능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cs typeface="Arial"/>
              <a:sym typeface="Arial"/>
            </a:endParaRPr>
          </a:p>
          <a:p>
            <a:pPr marL="171450" marR="0" lvl="1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cs typeface="Arial"/>
              <a:sym typeface="Arial"/>
            </a:endParaRPr>
          </a:p>
          <a:p>
            <a:pPr marL="171450" marR="0" lvl="1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해당 페이지 내에서만 필터링 진행                   → 페이지 수는 유지됨  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cs typeface="Arial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    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rPr>
              <a:t>→ 개선 필요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58" name="Google Shape;158;p22"/>
          <p:cNvSpPr/>
          <p:nvPr/>
        </p:nvSpPr>
        <p:spPr>
          <a:xfrm>
            <a:off x="0" y="0"/>
            <a:ext cx="9144000" cy="744000"/>
          </a:xfrm>
          <a:prstGeom prst="rect">
            <a:avLst/>
          </a:prstGeom>
          <a:solidFill>
            <a:srgbClr val="FFDDD2"/>
          </a:solidFill>
          <a:ln w="9525" cap="flat" cmpd="sng">
            <a:solidFill>
              <a:srgbClr val="FFDD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</p:txBody>
      </p:sp>
      <p:sp>
        <p:nvSpPr>
          <p:cNvPr id="159" name="Google Shape;159;p22"/>
          <p:cNvSpPr/>
          <p:nvPr/>
        </p:nvSpPr>
        <p:spPr>
          <a:xfrm>
            <a:off x="0" y="4855975"/>
            <a:ext cx="9144000" cy="287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542998" y="64200"/>
            <a:ext cx="634548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anumGothic"/>
                <a:sym typeface="Nanum Gothic"/>
              </a:rPr>
              <a:t>3. </a:t>
            </a: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anumGothic"/>
                <a:sym typeface="Nanum Gothic"/>
              </a:rPr>
              <a:t>검색 </a:t>
            </a: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anumGothic"/>
                <a:sym typeface="Nanum Gothic"/>
              </a:rPr>
              <a:t>#3 </a:t>
            </a: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anumGothic"/>
                <a:sym typeface="Nanum Gothic"/>
              </a:rPr>
              <a:t>필터링</a:t>
            </a: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A9F1718B-CFD5-4201-B440-D403249B8D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5" r="4915"/>
          <a:stretch/>
        </p:blipFill>
        <p:spPr>
          <a:xfrm>
            <a:off x="542995" y="1072939"/>
            <a:ext cx="5226357" cy="3067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Google Shape;162;p22">
            <a:extLst>
              <a:ext uri="{FF2B5EF4-FFF2-40B4-BE49-F238E27FC236}">
                <a16:creationId xmlns:a16="http://schemas.microsoft.com/office/drawing/2014/main" id="{1E892CD1-1DB4-4600-94BB-7F50CA7714C4}"/>
              </a:ext>
            </a:extLst>
          </p:cNvPr>
          <p:cNvSpPr txBox="1"/>
          <p:nvPr/>
        </p:nvSpPr>
        <p:spPr>
          <a:xfrm>
            <a:off x="8254269" y="4838107"/>
            <a:ext cx="81530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서울나들이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55570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/>
          <p:nvPr/>
        </p:nvSpPr>
        <p:spPr>
          <a:xfrm>
            <a:off x="0" y="0"/>
            <a:ext cx="9144000" cy="744000"/>
          </a:xfrm>
          <a:prstGeom prst="rect">
            <a:avLst/>
          </a:prstGeom>
          <a:solidFill>
            <a:srgbClr val="FFDDD2"/>
          </a:solidFill>
          <a:ln w="9525" cap="flat" cmpd="sng">
            <a:solidFill>
              <a:srgbClr val="FFDD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60" name="Google Shape;160;p22"/>
          <p:cNvSpPr/>
          <p:nvPr/>
        </p:nvSpPr>
        <p:spPr>
          <a:xfrm>
            <a:off x="0" y="4855975"/>
            <a:ext cx="9144000" cy="287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543000" y="64200"/>
            <a:ext cx="3794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0800" lvl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</a:pPr>
            <a:r>
              <a:rPr lang="en-US" altLang="ko-KR" sz="2800" dirty="0">
                <a:solidFill>
                  <a:srgbClr val="666666"/>
                </a:solidFill>
                <a:latin typeface="+mn-ea"/>
                <a:ea typeface="+mn-ea"/>
              </a:rPr>
              <a:t>4. </a:t>
            </a:r>
            <a:r>
              <a:rPr lang="ko-KR" altLang="en-US" sz="2800" dirty="0">
                <a:solidFill>
                  <a:srgbClr val="666666"/>
                </a:solidFill>
                <a:latin typeface="+mn-ea"/>
                <a:ea typeface="+mn-ea"/>
              </a:rPr>
              <a:t>상세 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81D591-823C-4D22-9338-48F5CC66B49B}"/>
              </a:ext>
            </a:extLst>
          </p:cNvPr>
          <p:cNvSpPr txBox="1"/>
          <p:nvPr/>
        </p:nvSpPr>
        <p:spPr>
          <a:xfrm>
            <a:off x="1349799" y="2347634"/>
            <a:ext cx="1473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관광지 상세 정보</a:t>
            </a:r>
            <a:endParaRPr lang="en-US" altLang="ko-KR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</p:txBody>
      </p:sp>
      <p:pic>
        <p:nvPicPr>
          <p:cNvPr id="11" name="그래픽 10" descr="아시아 절 윤곽선">
            <a:extLst>
              <a:ext uri="{FF2B5EF4-FFF2-40B4-BE49-F238E27FC236}">
                <a16:creationId xmlns:a16="http://schemas.microsoft.com/office/drawing/2014/main" id="{EC5F390A-C012-4C9A-8CD8-561E427EE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6430" y="1435595"/>
            <a:ext cx="914400" cy="914400"/>
          </a:xfrm>
          <a:prstGeom prst="rect">
            <a:avLst/>
          </a:prstGeom>
        </p:spPr>
      </p:pic>
      <p:pic>
        <p:nvPicPr>
          <p:cNvPr id="18" name="그래픽 17" descr="일부 흐림 윤곽선">
            <a:extLst>
              <a:ext uri="{FF2B5EF4-FFF2-40B4-BE49-F238E27FC236}">
                <a16:creationId xmlns:a16="http://schemas.microsoft.com/office/drawing/2014/main" id="{CEE81B26-175F-4D30-8241-DD2243ACB5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14800" y="1398601"/>
            <a:ext cx="914400" cy="914400"/>
          </a:xfrm>
          <a:prstGeom prst="rect">
            <a:avLst/>
          </a:prstGeom>
        </p:spPr>
      </p:pic>
      <p:pic>
        <p:nvPicPr>
          <p:cNvPr id="20" name="그래픽 19" descr="핀 있는 지도 윤곽선">
            <a:extLst>
              <a:ext uri="{FF2B5EF4-FFF2-40B4-BE49-F238E27FC236}">
                <a16:creationId xmlns:a16="http://schemas.microsoft.com/office/drawing/2014/main" id="{4D40E750-DBFB-4F81-A73C-2C8BB9AA80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13170" y="1388434"/>
            <a:ext cx="914400" cy="914400"/>
          </a:xfrm>
          <a:prstGeom prst="rect">
            <a:avLst/>
          </a:prstGeom>
        </p:spPr>
      </p:pic>
      <p:pic>
        <p:nvPicPr>
          <p:cNvPr id="22" name="그래픽 21" descr="문서 윤곽선">
            <a:extLst>
              <a:ext uri="{FF2B5EF4-FFF2-40B4-BE49-F238E27FC236}">
                <a16:creationId xmlns:a16="http://schemas.microsoft.com/office/drawing/2014/main" id="{A582C25C-03CC-4429-851F-FA4425F2F5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64205" y="3127115"/>
            <a:ext cx="914400" cy="914400"/>
          </a:xfrm>
          <a:prstGeom prst="rect">
            <a:avLst/>
          </a:prstGeom>
        </p:spPr>
      </p:pic>
      <p:pic>
        <p:nvPicPr>
          <p:cNvPr id="24" name="그래픽 23" descr="블로그 윤곽선">
            <a:extLst>
              <a:ext uri="{FF2B5EF4-FFF2-40B4-BE49-F238E27FC236}">
                <a16:creationId xmlns:a16="http://schemas.microsoft.com/office/drawing/2014/main" id="{58C39EAD-5100-4192-8A91-AC400849B0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62575" y="3127115"/>
            <a:ext cx="914400" cy="914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C1590EC-8964-47D9-A856-B736D551F03D}"/>
              </a:ext>
            </a:extLst>
          </p:cNvPr>
          <p:cNvSpPr txBox="1"/>
          <p:nvPr/>
        </p:nvSpPr>
        <p:spPr>
          <a:xfrm>
            <a:off x="3844701" y="2313001"/>
            <a:ext cx="14736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관광지 주변 날씨</a:t>
            </a:r>
            <a:endParaRPr lang="en-US" altLang="ko-KR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C28D1F-87F0-4460-B5D8-6FCE0AE33755}"/>
              </a:ext>
            </a:extLst>
          </p:cNvPr>
          <p:cNvSpPr txBox="1"/>
          <p:nvPr/>
        </p:nvSpPr>
        <p:spPr>
          <a:xfrm>
            <a:off x="6343071" y="2302834"/>
            <a:ext cx="14736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관광지 주변 지도</a:t>
            </a:r>
            <a:endParaRPr lang="en-US" altLang="ko-KR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4C2A06-3300-4A81-A545-06D0463CFC05}"/>
              </a:ext>
            </a:extLst>
          </p:cNvPr>
          <p:cNvSpPr txBox="1"/>
          <p:nvPr/>
        </p:nvSpPr>
        <p:spPr>
          <a:xfrm>
            <a:off x="2794357" y="4041515"/>
            <a:ext cx="10921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관광지 리뷰</a:t>
            </a:r>
            <a:endParaRPr lang="en-US" altLang="ko-KR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F585189-62F2-4C97-AA2F-8A6C828A34A5}"/>
              </a:ext>
            </a:extLst>
          </p:cNvPr>
          <p:cNvSpPr txBox="1"/>
          <p:nvPr/>
        </p:nvSpPr>
        <p:spPr>
          <a:xfrm>
            <a:off x="5333711" y="4031073"/>
            <a:ext cx="914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리뷰 작성</a:t>
            </a:r>
          </a:p>
        </p:txBody>
      </p:sp>
      <p:sp>
        <p:nvSpPr>
          <p:cNvPr id="16" name="Google Shape;162;p22">
            <a:extLst>
              <a:ext uri="{FF2B5EF4-FFF2-40B4-BE49-F238E27FC236}">
                <a16:creationId xmlns:a16="http://schemas.microsoft.com/office/drawing/2014/main" id="{EEF164B3-7E33-40FC-92F8-0A396B5756BF}"/>
              </a:ext>
            </a:extLst>
          </p:cNvPr>
          <p:cNvSpPr txBox="1"/>
          <p:nvPr/>
        </p:nvSpPr>
        <p:spPr>
          <a:xfrm>
            <a:off x="8254269" y="4838107"/>
            <a:ext cx="81530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서울나들이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5654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63;p22">
            <a:extLst>
              <a:ext uri="{FF2B5EF4-FFF2-40B4-BE49-F238E27FC236}">
                <a16:creationId xmlns:a16="http://schemas.microsoft.com/office/drawing/2014/main" id="{8B7AABCC-9E13-42F6-9DD0-C66F767AC0C8}"/>
              </a:ext>
            </a:extLst>
          </p:cNvPr>
          <p:cNvSpPr/>
          <p:nvPr/>
        </p:nvSpPr>
        <p:spPr>
          <a:xfrm>
            <a:off x="5951216" y="1038686"/>
            <a:ext cx="2649786" cy="3590558"/>
          </a:xfrm>
          <a:prstGeom prst="rect">
            <a:avLst/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#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관광지 상세 설명 및 날씨</a:t>
            </a:r>
            <a:endParaRPr lang="en-US" altLang="ko-KR" sz="1200" b="1" dirty="0">
              <a:solidFill>
                <a:srgbClr val="0097A7"/>
              </a:solidFill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666666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Daum </a:t>
            </a:r>
            <a:r>
              <a:rPr lang="ko-KR" altLang="en-US" sz="1200" dirty="0">
                <a:solidFill>
                  <a:srgbClr val="666666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이미지 검색 </a:t>
            </a:r>
            <a:r>
              <a:rPr lang="en-US" altLang="ko-KR" sz="1200" dirty="0">
                <a:solidFill>
                  <a:srgbClr val="666666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API</a:t>
            </a:r>
            <a:r>
              <a:rPr lang="ko-KR" altLang="en-US" sz="1200" dirty="0">
                <a:solidFill>
                  <a:srgbClr val="666666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를 이용하여 관광지 이름으로 검색을 하였을 때 가장 먼저 노출된 사진을 가져왔으며</a:t>
            </a:r>
            <a:r>
              <a:rPr lang="en-US" altLang="ko-KR" sz="1200" dirty="0">
                <a:solidFill>
                  <a:srgbClr val="666666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, </a:t>
            </a:r>
            <a:r>
              <a:rPr lang="ko-KR" altLang="en-US" sz="1200" dirty="0">
                <a:solidFill>
                  <a:srgbClr val="666666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상세 설명은 위키백과 라이브러리를 이용하여 정보를 가져옴</a:t>
            </a:r>
            <a:endParaRPr lang="en-US" altLang="ko-KR" sz="1200" dirty="0">
              <a:solidFill>
                <a:srgbClr val="666666"/>
              </a:solidFill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200" dirty="0">
              <a:solidFill>
                <a:srgbClr val="666666"/>
              </a:solidFill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666666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동네예보 조회서비스 </a:t>
            </a:r>
            <a:r>
              <a:rPr lang="en-US" altLang="ko-KR" sz="1200" dirty="0">
                <a:solidFill>
                  <a:srgbClr val="666666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API</a:t>
            </a:r>
            <a:r>
              <a:rPr lang="ko-KR" altLang="en-US" sz="1200" dirty="0">
                <a:solidFill>
                  <a:srgbClr val="666666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를 활용하여 관광지가 존재하는 지역구의 날씨예보를 가져와 사용자에게 제공</a:t>
            </a:r>
            <a:endParaRPr lang="en-US" altLang="ko-KR" sz="1200" dirty="0">
              <a:solidFill>
                <a:srgbClr val="666666"/>
              </a:solidFill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  <a:p>
            <a:pPr marL="171450" marR="0" lvl="1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</p:txBody>
      </p:sp>
      <p:sp>
        <p:nvSpPr>
          <p:cNvPr id="159" name="Google Shape;159;p22"/>
          <p:cNvSpPr/>
          <p:nvPr/>
        </p:nvSpPr>
        <p:spPr>
          <a:xfrm>
            <a:off x="0" y="0"/>
            <a:ext cx="9144000" cy="744000"/>
          </a:xfrm>
          <a:prstGeom prst="rect">
            <a:avLst/>
          </a:prstGeom>
          <a:solidFill>
            <a:srgbClr val="FFDDD2"/>
          </a:solidFill>
          <a:ln w="9525" cap="flat" cmpd="sng">
            <a:solidFill>
              <a:srgbClr val="FFDD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60" name="Google Shape;160;p22"/>
          <p:cNvSpPr/>
          <p:nvPr/>
        </p:nvSpPr>
        <p:spPr>
          <a:xfrm>
            <a:off x="0" y="4855975"/>
            <a:ext cx="9144000" cy="287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542999" y="64200"/>
            <a:ext cx="7372276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0800" lvl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</a:pPr>
            <a:r>
              <a:rPr lang="en-US" altLang="ko-KR" sz="2800" dirty="0">
                <a:solidFill>
                  <a:srgbClr val="666666"/>
                </a:solidFill>
                <a:latin typeface="+mn-ea"/>
                <a:ea typeface="+mn-ea"/>
              </a:rPr>
              <a:t>4. </a:t>
            </a:r>
            <a:r>
              <a:rPr lang="ko-KR" altLang="en-US" sz="2800" dirty="0">
                <a:solidFill>
                  <a:srgbClr val="666666"/>
                </a:solidFill>
                <a:latin typeface="+mn-ea"/>
                <a:ea typeface="+mn-ea"/>
              </a:rPr>
              <a:t>상세 설명 </a:t>
            </a:r>
            <a:r>
              <a:rPr lang="en-US" altLang="ko-KR" sz="2800" dirty="0">
                <a:solidFill>
                  <a:srgbClr val="666666"/>
                </a:solidFill>
                <a:latin typeface="+mn-ea"/>
                <a:ea typeface="+mn-ea"/>
              </a:rPr>
              <a:t>#1 </a:t>
            </a:r>
            <a:r>
              <a:rPr lang="ko-KR" altLang="en-US" sz="2800" dirty="0">
                <a:solidFill>
                  <a:srgbClr val="666666"/>
                </a:solidFill>
                <a:latin typeface="+mn-ea"/>
                <a:ea typeface="+mn-ea"/>
              </a:rPr>
              <a:t>상세정보</a:t>
            </a:r>
            <a:r>
              <a:rPr lang="en-US" altLang="ko-KR" sz="2800" dirty="0">
                <a:solidFill>
                  <a:srgbClr val="666666"/>
                </a:solidFill>
                <a:latin typeface="+mn-ea"/>
                <a:ea typeface="+mn-ea"/>
              </a:rPr>
              <a:t>, </a:t>
            </a:r>
            <a:r>
              <a:rPr lang="ko-KR" altLang="en-US" sz="2800" dirty="0">
                <a:solidFill>
                  <a:srgbClr val="666666"/>
                </a:solidFill>
                <a:latin typeface="+mn-ea"/>
                <a:ea typeface="+mn-ea"/>
              </a:rPr>
              <a:t>날씨 확인 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2DEB6B9-E686-4DD8-83A0-AD1C5EBD9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54" y="1072939"/>
            <a:ext cx="5226998" cy="34913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822C1E1-9B44-4EFA-AA9E-E0CB6FE602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1" t="657" r="689" b="971"/>
          <a:stretch/>
        </p:blipFill>
        <p:spPr>
          <a:xfrm>
            <a:off x="3251367" y="2182996"/>
            <a:ext cx="2174708" cy="2381289"/>
          </a:xfrm>
          <a:prstGeom prst="rect">
            <a:avLst/>
          </a:prstGeom>
        </p:spPr>
      </p:pic>
      <p:sp>
        <p:nvSpPr>
          <p:cNvPr id="9" name="Google Shape;162;p22">
            <a:extLst>
              <a:ext uri="{FF2B5EF4-FFF2-40B4-BE49-F238E27FC236}">
                <a16:creationId xmlns:a16="http://schemas.microsoft.com/office/drawing/2014/main" id="{F6BFB6D4-719F-402F-A880-F1F412338E4A}"/>
              </a:ext>
            </a:extLst>
          </p:cNvPr>
          <p:cNvSpPr txBox="1"/>
          <p:nvPr/>
        </p:nvSpPr>
        <p:spPr>
          <a:xfrm>
            <a:off x="8254269" y="4838107"/>
            <a:ext cx="81530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서울나들이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63;p22">
            <a:extLst>
              <a:ext uri="{FF2B5EF4-FFF2-40B4-BE49-F238E27FC236}">
                <a16:creationId xmlns:a16="http://schemas.microsoft.com/office/drawing/2014/main" id="{0653D42F-C1B5-4989-AB33-5E51BF3C8671}"/>
              </a:ext>
            </a:extLst>
          </p:cNvPr>
          <p:cNvSpPr/>
          <p:nvPr/>
        </p:nvSpPr>
        <p:spPr>
          <a:xfrm>
            <a:off x="5951216" y="1038686"/>
            <a:ext cx="2649786" cy="3590558"/>
          </a:xfrm>
          <a:prstGeom prst="rect">
            <a:avLst/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2DA8B5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# </a:t>
            </a:r>
            <a:r>
              <a:rPr lang="ko-KR" altLang="en-US" sz="1200" dirty="0">
                <a:solidFill>
                  <a:srgbClr val="2DA8B5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관광지 주변 지도</a:t>
            </a:r>
            <a:endParaRPr lang="en-US" altLang="ko-KR" sz="1200" dirty="0">
              <a:solidFill>
                <a:srgbClr val="2DA8B5"/>
              </a:solidFill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200" dirty="0">
              <a:solidFill>
                <a:srgbClr val="2DA8B5"/>
              </a:solidFill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666666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KaKao </a:t>
            </a:r>
            <a:r>
              <a:rPr lang="ko-KR" altLang="en-US" sz="1200" dirty="0">
                <a:solidFill>
                  <a:srgbClr val="666666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지도 </a:t>
            </a:r>
            <a:r>
              <a:rPr lang="en-US" altLang="ko-KR" sz="1200" dirty="0">
                <a:solidFill>
                  <a:srgbClr val="666666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API</a:t>
            </a:r>
            <a:r>
              <a:rPr lang="ko-KR" altLang="en-US" sz="1200" dirty="0">
                <a:solidFill>
                  <a:srgbClr val="666666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를 사용하여</a:t>
            </a:r>
            <a:r>
              <a:rPr lang="en-US" altLang="ko-KR" sz="1200" dirty="0">
                <a:solidFill>
                  <a:srgbClr val="666666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 </a:t>
            </a:r>
            <a:r>
              <a:rPr lang="ko-KR" altLang="en-US" sz="1200" dirty="0">
                <a:solidFill>
                  <a:srgbClr val="666666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관광지의 주소를 좌표로 변환한 뒤 해당 좌표를 중심으로 하는 지도를 화면에 출력하여 관광지 주변을 쉽게 확인 할 수 있음</a:t>
            </a:r>
            <a:endParaRPr lang="en-US" altLang="ko-KR" sz="1200" dirty="0">
              <a:solidFill>
                <a:srgbClr val="666666"/>
              </a:solidFill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  <a:p>
            <a:pPr marR="0" lvl="1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</p:txBody>
      </p:sp>
      <p:sp>
        <p:nvSpPr>
          <p:cNvPr id="159" name="Google Shape;159;p22"/>
          <p:cNvSpPr/>
          <p:nvPr/>
        </p:nvSpPr>
        <p:spPr>
          <a:xfrm>
            <a:off x="0" y="0"/>
            <a:ext cx="9144000" cy="744000"/>
          </a:xfrm>
          <a:prstGeom prst="rect">
            <a:avLst/>
          </a:prstGeom>
          <a:solidFill>
            <a:srgbClr val="FFDDD2"/>
          </a:solidFill>
          <a:ln w="9525" cap="flat" cmpd="sng">
            <a:solidFill>
              <a:srgbClr val="FFDD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60" name="Google Shape;160;p22"/>
          <p:cNvSpPr/>
          <p:nvPr/>
        </p:nvSpPr>
        <p:spPr>
          <a:xfrm>
            <a:off x="0" y="4855975"/>
            <a:ext cx="9144000" cy="287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0" name="Google Shape;161;p22">
            <a:extLst>
              <a:ext uri="{FF2B5EF4-FFF2-40B4-BE49-F238E27FC236}">
                <a16:creationId xmlns:a16="http://schemas.microsoft.com/office/drawing/2014/main" id="{F7CF6E4B-0C25-422A-9A46-8BFA82F4E8B2}"/>
              </a:ext>
            </a:extLst>
          </p:cNvPr>
          <p:cNvSpPr txBox="1"/>
          <p:nvPr/>
        </p:nvSpPr>
        <p:spPr>
          <a:xfrm>
            <a:off x="543000" y="64200"/>
            <a:ext cx="449978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0800" lvl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</a:pPr>
            <a:r>
              <a:rPr lang="en-US" altLang="ko-KR" sz="2800" dirty="0">
                <a:solidFill>
                  <a:srgbClr val="666666"/>
                </a:solidFill>
                <a:latin typeface="+mn-ea"/>
                <a:ea typeface="+mn-ea"/>
              </a:rPr>
              <a:t>4. </a:t>
            </a:r>
            <a:r>
              <a:rPr lang="ko-KR" altLang="en-US" sz="2800" dirty="0">
                <a:solidFill>
                  <a:srgbClr val="666666"/>
                </a:solidFill>
                <a:latin typeface="+mn-ea"/>
                <a:ea typeface="+mn-ea"/>
              </a:rPr>
              <a:t>상세 설명 </a:t>
            </a:r>
            <a:r>
              <a:rPr lang="en-US" altLang="ko-KR" sz="2800" dirty="0">
                <a:solidFill>
                  <a:srgbClr val="666666"/>
                </a:solidFill>
                <a:latin typeface="+mn-ea"/>
                <a:ea typeface="+mn-ea"/>
              </a:rPr>
              <a:t>#2 </a:t>
            </a:r>
            <a:r>
              <a:rPr lang="ko-KR" altLang="en-US" sz="2800" dirty="0">
                <a:solidFill>
                  <a:srgbClr val="666666"/>
                </a:solidFill>
                <a:latin typeface="+mn-ea"/>
                <a:ea typeface="+mn-ea"/>
              </a:rPr>
              <a:t>주변 지도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14AC747-96EC-4BB5-B2A3-41B694F49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02" y="1072939"/>
            <a:ext cx="5232769" cy="3127586"/>
          </a:xfrm>
          <a:prstGeom prst="rect">
            <a:avLst/>
          </a:prstGeom>
        </p:spPr>
      </p:pic>
      <p:sp>
        <p:nvSpPr>
          <p:cNvPr id="13" name="Google Shape;162;p22">
            <a:extLst>
              <a:ext uri="{FF2B5EF4-FFF2-40B4-BE49-F238E27FC236}">
                <a16:creationId xmlns:a16="http://schemas.microsoft.com/office/drawing/2014/main" id="{DC4FCE19-C0D9-4A20-8F00-7CFBAB019D7B}"/>
              </a:ext>
            </a:extLst>
          </p:cNvPr>
          <p:cNvSpPr txBox="1"/>
          <p:nvPr/>
        </p:nvSpPr>
        <p:spPr>
          <a:xfrm>
            <a:off x="8254269" y="4838107"/>
            <a:ext cx="81530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서울나들이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37042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3;p22">
            <a:extLst>
              <a:ext uri="{FF2B5EF4-FFF2-40B4-BE49-F238E27FC236}">
                <a16:creationId xmlns:a16="http://schemas.microsoft.com/office/drawing/2014/main" id="{9D74CBFF-DDEB-4252-A8D0-2E1990C862F5}"/>
              </a:ext>
            </a:extLst>
          </p:cNvPr>
          <p:cNvSpPr/>
          <p:nvPr/>
        </p:nvSpPr>
        <p:spPr>
          <a:xfrm>
            <a:off x="5951216" y="1038686"/>
            <a:ext cx="2649786" cy="3590558"/>
          </a:xfrm>
          <a:prstGeom prst="rect">
            <a:avLst/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1200" dirty="0">
                <a:solidFill>
                  <a:srgbClr val="2DA8B5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#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2DA8B5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리뷰 확인 및 정렬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2DA8B5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altLang="ko-KR" sz="1200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666666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사용자가 작성한 관광지 리뷰를 확인 할 수 있다</a:t>
            </a:r>
            <a:endParaRPr lang="en-US" altLang="ko-KR" sz="1200" dirty="0">
              <a:solidFill>
                <a:srgbClr val="666666"/>
              </a:solidFill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200" dirty="0">
              <a:solidFill>
                <a:srgbClr val="666666"/>
              </a:solidFill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666666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 </a:t>
            </a:r>
            <a:r>
              <a:rPr lang="ko-KR" altLang="en-US" sz="1200" dirty="0">
                <a:solidFill>
                  <a:srgbClr val="666666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리뷰를 날짜와 평점으로 정렬가능</a:t>
            </a:r>
            <a:endParaRPr lang="en-US" altLang="ko-KR" sz="1200" dirty="0">
              <a:solidFill>
                <a:srgbClr val="666666"/>
              </a:solidFill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  <a:p>
            <a:pPr marL="171450" marR="0" lvl="1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</p:txBody>
      </p:sp>
      <p:sp>
        <p:nvSpPr>
          <p:cNvPr id="159" name="Google Shape;159;p22"/>
          <p:cNvSpPr/>
          <p:nvPr/>
        </p:nvSpPr>
        <p:spPr>
          <a:xfrm>
            <a:off x="0" y="0"/>
            <a:ext cx="9144000" cy="744000"/>
          </a:xfrm>
          <a:prstGeom prst="rect">
            <a:avLst/>
          </a:prstGeom>
          <a:solidFill>
            <a:srgbClr val="FFDDD2"/>
          </a:solidFill>
          <a:ln w="9525" cap="flat" cmpd="sng">
            <a:solidFill>
              <a:srgbClr val="FFDD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60" name="Google Shape;160;p22"/>
          <p:cNvSpPr/>
          <p:nvPr/>
        </p:nvSpPr>
        <p:spPr>
          <a:xfrm>
            <a:off x="0" y="4855975"/>
            <a:ext cx="9144000" cy="287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1" name="Google Shape;161;p22">
            <a:extLst>
              <a:ext uri="{FF2B5EF4-FFF2-40B4-BE49-F238E27FC236}">
                <a16:creationId xmlns:a16="http://schemas.microsoft.com/office/drawing/2014/main" id="{EC6A0CF9-10B3-48EA-A955-3E8812B387A8}"/>
              </a:ext>
            </a:extLst>
          </p:cNvPr>
          <p:cNvSpPr txBox="1"/>
          <p:nvPr/>
        </p:nvSpPr>
        <p:spPr>
          <a:xfrm>
            <a:off x="542999" y="64200"/>
            <a:ext cx="445451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0800" lvl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</a:pPr>
            <a:r>
              <a:rPr lang="en-US" altLang="ko-KR" sz="2800" dirty="0">
                <a:solidFill>
                  <a:srgbClr val="666666"/>
                </a:solidFill>
                <a:latin typeface="+mn-ea"/>
                <a:ea typeface="+mn-ea"/>
              </a:rPr>
              <a:t>4. </a:t>
            </a:r>
            <a:r>
              <a:rPr lang="ko-KR" altLang="en-US" sz="2800" dirty="0">
                <a:solidFill>
                  <a:srgbClr val="666666"/>
                </a:solidFill>
                <a:latin typeface="+mn-ea"/>
                <a:ea typeface="+mn-ea"/>
              </a:rPr>
              <a:t>상세 설명 </a:t>
            </a:r>
            <a:r>
              <a:rPr lang="en-US" altLang="ko-KR" sz="2800" dirty="0">
                <a:solidFill>
                  <a:srgbClr val="666666"/>
                </a:solidFill>
                <a:latin typeface="+mn-ea"/>
                <a:ea typeface="+mn-ea"/>
              </a:rPr>
              <a:t>#3 </a:t>
            </a:r>
            <a:r>
              <a:rPr lang="ko-KR" altLang="en-US" sz="2800" dirty="0">
                <a:solidFill>
                  <a:srgbClr val="666666"/>
                </a:solidFill>
                <a:latin typeface="+mn-ea"/>
                <a:ea typeface="+mn-ea"/>
              </a:rPr>
              <a:t>리뷰 확인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67DD730-1DA3-46BE-8B13-79E0AD5D1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49" y="1081230"/>
            <a:ext cx="5236422" cy="3437515"/>
          </a:xfrm>
          <a:prstGeom prst="rect">
            <a:avLst/>
          </a:prstGeom>
        </p:spPr>
      </p:pic>
      <p:sp>
        <p:nvSpPr>
          <p:cNvPr id="18" name="Google Shape;162;p22">
            <a:extLst>
              <a:ext uri="{FF2B5EF4-FFF2-40B4-BE49-F238E27FC236}">
                <a16:creationId xmlns:a16="http://schemas.microsoft.com/office/drawing/2014/main" id="{215CD15F-AB96-4CA0-B777-F4FA3D9A7A3C}"/>
              </a:ext>
            </a:extLst>
          </p:cNvPr>
          <p:cNvSpPr txBox="1"/>
          <p:nvPr/>
        </p:nvSpPr>
        <p:spPr>
          <a:xfrm>
            <a:off x="8254269" y="4838107"/>
            <a:ext cx="81530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서울나들이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1183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/>
          <p:nvPr/>
        </p:nvSpPr>
        <p:spPr>
          <a:xfrm>
            <a:off x="0" y="0"/>
            <a:ext cx="9144000" cy="744000"/>
          </a:xfrm>
          <a:prstGeom prst="rect">
            <a:avLst/>
          </a:prstGeom>
          <a:solidFill>
            <a:srgbClr val="FFDDD2"/>
          </a:solidFill>
          <a:ln w="9525" cap="flat" cmpd="sng">
            <a:solidFill>
              <a:srgbClr val="FFDD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  <p:sp>
        <p:nvSpPr>
          <p:cNvPr id="160" name="Google Shape;160;p22"/>
          <p:cNvSpPr/>
          <p:nvPr/>
        </p:nvSpPr>
        <p:spPr>
          <a:xfrm>
            <a:off x="0" y="4855975"/>
            <a:ext cx="9144000" cy="287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543000" y="64200"/>
            <a:ext cx="37947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1. </a:t>
            </a: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기획의도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1D40CF6-5B2B-4974-96BA-E7057236EFEC}"/>
              </a:ext>
            </a:extLst>
          </p:cNvPr>
          <p:cNvGrpSpPr/>
          <p:nvPr/>
        </p:nvGrpSpPr>
        <p:grpSpPr>
          <a:xfrm>
            <a:off x="5902813" y="1167550"/>
            <a:ext cx="2434970" cy="1243396"/>
            <a:chOff x="5092599" y="1741199"/>
            <a:chExt cx="2434970" cy="12433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81D591-823C-4D22-9338-48F5CC66B49B}"/>
                </a:ext>
              </a:extLst>
            </p:cNvPr>
            <p:cNvSpPr txBox="1"/>
            <p:nvPr/>
          </p:nvSpPr>
          <p:spPr>
            <a:xfrm>
              <a:off x="5154032" y="2676818"/>
              <a:ext cx="23735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34" charset="-127"/>
                  <a:ea typeface="나눔스퀘어 Bold" panose="020B0600000101010101" pitchFamily="34" charset="-127"/>
                  <a:sym typeface="Arial"/>
                </a:rPr>
                <a:t>관광지 관련 종합적 정보 제공</a:t>
              </a: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endParaRPr>
            </a:p>
          </p:txBody>
        </p:sp>
        <p:pic>
          <p:nvPicPr>
            <p:cNvPr id="11" name="그래픽 10" descr="아시아 절 윤곽선">
              <a:extLst>
                <a:ext uri="{FF2B5EF4-FFF2-40B4-BE49-F238E27FC236}">
                  <a16:creationId xmlns:a16="http://schemas.microsoft.com/office/drawing/2014/main" id="{EC5F390A-C012-4C9A-8CD8-561E427EE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92599" y="1741199"/>
              <a:ext cx="744595" cy="744595"/>
            </a:xfrm>
            <a:prstGeom prst="rect">
              <a:avLst/>
            </a:prstGeom>
          </p:spPr>
        </p:pic>
        <p:pic>
          <p:nvPicPr>
            <p:cNvPr id="18" name="그래픽 17" descr="일부 흐림 윤곽선">
              <a:extLst>
                <a:ext uri="{FF2B5EF4-FFF2-40B4-BE49-F238E27FC236}">
                  <a16:creationId xmlns:a16="http://schemas.microsoft.com/office/drawing/2014/main" id="{CEE81B26-175F-4D30-8241-DD2243ACB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37786" y="1741199"/>
              <a:ext cx="744595" cy="744595"/>
            </a:xfrm>
            <a:prstGeom prst="rect">
              <a:avLst/>
            </a:prstGeom>
          </p:spPr>
        </p:pic>
        <p:pic>
          <p:nvPicPr>
            <p:cNvPr id="20" name="그래픽 19" descr="핀 있는 지도 윤곽선">
              <a:extLst>
                <a:ext uri="{FF2B5EF4-FFF2-40B4-BE49-F238E27FC236}">
                  <a16:creationId xmlns:a16="http://schemas.microsoft.com/office/drawing/2014/main" id="{4D40E750-DBFB-4F81-A73C-2C8BB9AA8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782974" y="1741199"/>
              <a:ext cx="744595" cy="744595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9EBC155-1CFA-4E46-AF55-0D82F43CFBD5}"/>
              </a:ext>
            </a:extLst>
          </p:cNvPr>
          <p:cNvGrpSpPr/>
          <p:nvPr/>
        </p:nvGrpSpPr>
        <p:grpSpPr>
          <a:xfrm>
            <a:off x="5971176" y="2850771"/>
            <a:ext cx="2298242" cy="1156690"/>
            <a:chOff x="5092599" y="3253562"/>
            <a:chExt cx="2298242" cy="115669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79ABA64-F0DA-4E09-9ACE-061FBC0F9DA4}"/>
                </a:ext>
              </a:extLst>
            </p:cNvPr>
            <p:cNvGrpSpPr/>
            <p:nvPr/>
          </p:nvGrpSpPr>
          <p:grpSpPr>
            <a:xfrm>
              <a:off x="5551122" y="3253562"/>
              <a:ext cx="1381197" cy="660630"/>
              <a:chOff x="4916662" y="3188075"/>
              <a:chExt cx="1381197" cy="660630"/>
            </a:xfrm>
          </p:grpSpPr>
          <p:pic>
            <p:nvPicPr>
              <p:cNvPr id="22" name="그래픽 21" descr="문서 윤곽선">
                <a:extLst>
                  <a:ext uri="{FF2B5EF4-FFF2-40B4-BE49-F238E27FC236}">
                    <a16:creationId xmlns:a16="http://schemas.microsoft.com/office/drawing/2014/main" id="{A582C25C-03CC-4429-851F-FA4425F2F5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916662" y="3188075"/>
                <a:ext cx="660630" cy="660630"/>
              </a:xfrm>
              <a:prstGeom prst="rect">
                <a:avLst/>
              </a:prstGeom>
            </p:spPr>
          </p:pic>
          <p:pic>
            <p:nvPicPr>
              <p:cNvPr id="24" name="그래픽 23" descr="블로그 윤곽선">
                <a:extLst>
                  <a:ext uri="{FF2B5EF4-FFF2-40B4-BE49-F238E27FC236}">
                    <a16:creationId xmlns:a16="http://schemas.microsoft.com/office/drawing/2014/main" id="{58C39EAD-5100-4192-8A91-AC400849B0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637229" y="3188075"/>
                <a:ext cx="660630" cy="660630"/>
              </a:xfrm>
              <a:prstGeom prst="rect">
                <a:avLst/>
              </a:prstGeom>
            </p:spPr>
          </p:pic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E4C2A06-3300-4A81-A545-06D0463CFC05}"/>
                </a:ext>
              </a:extLst>
            </p:cNvPr>
            <p:cNvSpPr txBox="1"/>
            <p:nvPr/>
          </p:nvSpPr>
          <p:spPr>
            <a:xfrm>
              <a:off x="5092599" y="4102475"/>
              <a:ext cx="229824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34" charset="-127"/>
                  <a:ea typeface="나눔스퀘어 Bold" panose="020B0600000101010101" pitchFamily="34" charset="-127"/>
                  <a:sym typeface="Arial"/>
                </a:rPr>
                <a:t>실제 방문자의 리뷰 및 평가</a:t>
              </a: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A64775-7AD2-405B-AC27-A4AAFA47CC95}"/>
              </a:ext>
            </a:extLst>
          </p:cNvPr>
          <p:cNvSpPr/>
          <p:nvPr/>
        </p:nvSpPr>
        <p:spPr>
          <a:xfrm>
            <a:off x="543000" y="1464188"/>
            <a:ext cx="4755547" cy="26715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관광지 정보 제공 시 종합적 정보제공의 필요성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관광지를 검색하고 방문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기존의 검색플랫폼들은 관광지 주변의 다른 관광지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,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혹은 날씨 정보를 종합적으로 제공해주지 못함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실제 방문자의 후기 및 평가의 필요성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검색결과와 실제 관광지가 너무 달라 당황한 경험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사진 속에서는 멋있지만 실제로는 볼거리가 별로 없는 경우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실제 방문자의 리뷰와 리뷰를 올릴 수 있는 기회를 제공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  <p:sp>
        <p:nvSpPr>
          <p:cNvPr id="17" name="Google Shape;162;p22">
            <a:extLst>
              <a:ext uri="{FF2B5EF4-FFF2-40B4-BE49-F238E27FC236}">
                <a16:creationId xmlns:a16="http://schemas.microsoft.com/office/drawing/2014/main" id="{2137B448-682C-4677-8C12-9DC68A591A01}"/>
              </a:ext>
            </a:extLst>
          </p:cNvPr>
          <p:cNvSpPr txBox="1"/>
          <p:nvPr/>
        </p:nvSpPr>
        <p:spPr>
          <a:xfrm>
            <a:off x="8254269" y="4838107"/>
            <a:ext cx="81530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서울나들이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11572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63;p22">
            <a:extLst>
              <a:ext uri="{FF2B5EF4-FFF2-40B4-BE49-F238E27FC236}">
                <a16:creationId xmlns:a16="http://schemas.microsoft.com/office/drawing/2014/main" id="{23CC10E0-813A-40FC-BD18-97FDAB326E34}"/>
              </a:ext>
            </a:extLst>
          </p:cNvPr>
          <p:cNvSpPr/>
          <p:nvPr/>
        </p:nvSpPr>
        <p:spPr>
          <a:xfrm>
            <a:off x="5951216" y="1038686"/>
            <a:ext cx="2649786" cy="3590558"/>
          </a:xfrm>
          <a:prstGeom prst="rect">
            <a:avLst/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1200" dirty="0">
                <a:solidFill>
                  <a:srgbClr val="2DA8B5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#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2DA8B5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리뷰 작성</a:t>
            </a:r>
            <a:endParaRPr lang="en-US" altLang="ko-KR" sz="1200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  <a:p>
            <a:pPr marL="171450" marR="0" lvl="1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R="0" lvl="1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1. 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로그인을 하지 않은 경우</a:t>
            </a:r>
            <a:endParaRPr lang="en-US" altLang="ko-KR" sz="1200" dirty="0">
              <a:solidFill>
                <a:srgbClr val="595959"/>
              </a:solidFill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  <a:p>
            <a:pPr marR="0" lvl="1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171450" marR="0" lvl="1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작성된 리뷰만 확인 할 수 있다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</p:txBody>
      </p:sp>
      <p:sp>
        <p:nvSpPr>
          <p:cNvPr id="159" name="Google Shape;159;p22"/>
          <p:cNvSpPr/>
          <p:nvPr/>
        </p:nvSpPr>
        <p:spPr>
          <a:xfrm>
            <a:off x="0" y="0"/>
            <a:ext cx="9144000" cy="744000"/>
          </a:xfrm>
          <a:prstGeom prst="rect">
            <a:avLst/>
          </a:prstGeom>
          <a:solidFill>
            <a:srgbClr val="FFDDD2"/>
          </a:solidFill>
          <a:ln w="9525" cap="flat" cmpd="sng">
            <a:solidFill>
              <a:srgbClr val="FFDD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60" name="Google Shape;160;p22"/>
          <p:cNvSpPr/>
          <p:nvPr/>
        </p:nvSpPr>
        <p:spPr>
          <a:xfrm>
            <a:off x="0" y="4855975"/>
            <a:ext cx="9144000" cy="287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2" name="Google Shape;161;p22">
            <a:extLst>
              <a:ext uri="{FF2B5EF4-FFF2-40B4-BE49-F238E27FC236}">
                <a16:creationId xmlns:a16="http://schemas.microsoft.com/office/drawing/2014/main" id="{33A0288E-3CAE-4084-870E-D92F48835D19}"/>
              </a:ext>
            </a:extLst>
          </p:cNvPr>
          <p:cNvSpPr txBox="1"/>
          <p:nvPr/>
        </p:nvSpPr>
        <p:spPr>
          <a:xfrm>
            <a:off x="543000" y="64200"/>
            <a:ext cx="454504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0800" lvl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</a:pPr>
            <a:r>
              <a:rPr lang="en-US" altLang="ko-KR" sz="2800" dirty="0">
                <a:solidFill>
                  <a:srgbClr val="666666"/>
                </a:solidFill>
                <a:latin typeface="+mn-ea"/>
                <a:ea typeface="+mn-ea"/>
              </a:rPr>
              <a:t>4. </a:t>
            </a:r>
            <a:r>
              <a:rPr lang="ko-KR" altLang="en-US" sz="2800" dirty="0">
                <a:solidFill>
                  <a:srgbClr val="666666"/>
                </a:solidFill>
                <a:latin typeface="+mn-ea"/>
                <a:ea typeface="+mn-ea"/>
              </a:rPr>
              <a:t>상세 설명 </a:t>
            </a:r>
            <a:r>
              <a:rPr lang="en-US" altLang="ko-KR" sz="2800" dirty="0">
                <a:solidFill>
                  <a:srgbClr val="666666"/>
                </a:solidFill>
                <a:latin typeface="+mn-ea"/>
                <a:ea typeface="+mn-ea"/>
              </a:rPr>
              <a:t>#4 </a:t>
            </a:r>
            <a:r>
              <a:rPr lang="ko-KR" altLang="en-US" sz="2800" dirty="0">
                <a:solidFill>
                  <a:srgbClr val="666666"/>
                </a:solidFill>
                <a:latin typeface="+mn-ea"/>
                <a:ea typeface="+mn-ea"/>
              </a:rPr>
              <a:t>리뷰 작성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F64C589-8133-40F7-87D7-9154CC33F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22" y="1081230"/>
            <a:ext cx="5268149" cy="3615651"/>
          </a:xfrm>
          <a:prstGeom prst="rect">
            <a:avLst/>
          </a:prstGeom>
        </p:spPr>
      </p:pic>
      <p:sp>
        <p:nvSpPr>
          <p:cNvPr id="16" name="Google Shape;162;p22">
            <a:extLst>
              <a:ext uri="{FF2B5EF4-FFF2-40B4-BE49-F238E27FC236}">
                <a16:creationId xmlns:a16="http://schemas.microsoft.com/office/drawing/2014/main" id="{B939B2D1-6268-45FB-952A-0BD1AD844017}"/>
              </a:ext>
            </a:extLst>
          </p:cNvPr>
          <p:cNvSpPr txBox="1"/>
          <p:nvPr/>
        </p:nvSpPr>
        <p:spPr>
          <a:xfrm>
            <a:off x="8254269" y="4838107"/>
            <a:ext cx="81530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서울나들이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01257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63;p22">
            <a:extLst>
              <a:ext uri="{FF2B5EF4-FFF2-40B4-BE49-F238E27FC236}">
                <a16:creationId xmlns:a16="http://schemas.microsoft.com/office/drawing/2014/main" id="{23CC10E0-813A-40FC-BD18-97FDAB326E34}"/>
              </a:ext>
            </a:extLst>
          </p:cNvPr>
          <p:cNvSpPr/>
          <p:nvPr/>
        </p:nvSpPr>
        <p:spPr>
          <a:xfrm>
            <a:off x="5951216" y="1038686"/>
            <a:ext cx="2649786" cy="3590558"/>
          </a:xfrm>
          <a:prstGeom prst="rect">
            <a:avLst/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1200" dirty="0">
                <a:solidFill>
                  <a:srgbClr val="2DA8B5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#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2DA8B5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리뷰 작성</a:t>
            </a:r>
            <a:endParaRPr lang="en-US" altLang="ko-KR" sz="1200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  <a:p>
            <a:pPr marL="171450" marR="0" lvl="1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R="0" lvl="1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2. 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리뷰를 작성하지 않은 회원의 경우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R="0" lvl="1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171450" marR="0" lvl="1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리뷰를 작성할 수 있는 창이 생긴다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R="0" lvl="1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</p:txBody>
      </p:sp>
      <p:sp>
        <p:nvSpPr>
          <p:cNvPr id="159" name="Google Shape;159;p22"/>
          <p:cNvSpPr/>
          <p:nvPr/>
        </p:nvSpPr>
        <p:spPr>
          <a:xfrm>
            <a:off x="0" y="0"/>
            <a:ext cx="9144000" cy="744000"/>
          </a:xfrm>
          <a:prstGeom prst="rect">
            <a:avLst/>
          </a:prstGeom>
          <a:solidFill>
            <a:srgbClr val="FFDDD2"/>
          </a:solidFill>
          <a:ln w="9525" cap="flat" cmpd="sng">
            <a:solidFill>
              <a:srgbClr val="FFDD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60" name="Google Shape;160;p22"/>
          <p:cNvSpPr/>
          <p:nvPr/>
        </p:nvSpPr>
        <p:spPr>
          <a:xfrm>
            <a:off x="0" y="4855975"/>
            <a:ext cx="9144000" cy="287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2" name="Google Shape;161;p22">
            <a:extLst>
              <a:ext uri="{FF2B5EF4-FFF2-40B4-BE49-F238E27FC236}">
                <a16:creationId xmlns:a16="http://schemas.microsoft.com/office/drawing/2014/main" id="{33A0288E-3CAE-4084-870E-D92F48835D19}"/>
              </a:ext>
            </a:extLst>
          </p:cNvPr>
          <p:cNvSpPr txBox="1"/>
          <p:nvPr/>
        </p:nvSpPr>
        <p:spPr>
          <a:xfrm>
            <a:off x="543000" y="64200"/>
            <a:ext cx="454504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0800" lvl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</a:pPr>
            <a:r>
              <a:rPr lang="en-US" altLang="ko-KR" sz="2800" dirty="0">
                <a:solidFill>
                  <a:srgbClr val="666666"/>
                </a:solidFill>
                <a:latin typeface="+mn-ea"/>
                <a:ea typeface="+mn-ea"/>
              </a:rPr>
              <a:t>4. </a:t>
            </a:r>
            <a:r>
              <a:rPr lang="ko-KR" altLang="en-US" sz="2800" dirty="0">
                <a:solidFill>
                  <a:srgbClr val="666666"/>
                </a:solidFill>
                <a:latin typeface="+mn-ea"/>
                <a:ea typeface="+mn-ea"/>
              </a:rPr>
              <a:t>상세 설명 </a:t>
            </a:r>
            <a:r>
              <a:rPr lang="en-US" altLang="ko-KR" sz="2800" dirty="0">
                <a:solidFill>
                  <a:srgbClr val="666666"/>
                </a:solidFill>
                <a:latin typeface="+mn-ea"/>
                <a:ea typeface="+mn-ea"/>
              </a:rPr>
              <a:t>#4 </a:t>
            </a:r>
            <a:r>
              <a:rPr lang="ko-KR" altLang="en-US" sz="2800" dirty="0">
                <a:solidFill>
                  <a:srgbClr val="666666"/>
                </a:solidFill>
                <a:latin typeface="+mn-ea"/>
                <a:ea typeface="+mn-ea"/>
              </a:rPr>
              <a:t>리뷰 작성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C292232-A107-4E4F-8C47-439A5BABE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23" y="1081230"/>
            <a:ext cx="5269812" cy="3302880"/>
          </a:xfrm>
          <a:prstGeom prst="rect">
            <a:avLst/>
          </a:prstGeom>
        </p:spPr>
      </p:pic>
      <p:sp>
        <p:nvSpPr>
          <p:cNvPr id="11" name="Google Shape;162;p22">
            <a:extLst>
              <a:ext uri="{FF2B5EF4-FFF2-40B4-BE49-F238E27FC236}">
                <a16:creationId xmlns:a16="http://schemas.microsoft.com/office/drawing/2014/main" id="{3DA71231-B581-4EEA-8353-1894BC3472C8}"/>
              </a:ext>
            </a:extLst>
          </p:cNvPr>
          <p:cNvSpPr txBox="1"/>
          <p:nvPr/>
        </p:nvSpPr>
        <p:spPr>
          <a:xfrm>
            <a:off x="8254269" y="4838107"/>
            <a:ext cx="81530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서울나들이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44737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63;p22">
            <a:extLst>
              <a:ext uri="{FF2B5EF4-FFF2-40B4-BE49-F238E27FC236}">
                <a16:creationId xmlns:a16="http://schemas.microsoft.com/office/drawing/2014/main" id="{23CC10E0-813A-40FC-BD18-97FDAB326E34}"/>
              </a:ext>
            </a:extLst>
          </p:cNvPr>
          <p:cNvSpPr/>
          <p:nvPr/>
        </p:nvSpPr>
        <p:spPr>
          <a:xfrm>
            <a:off x="5951216" y="1038686"/>
            <a:ext cx="2649786" cy="3590558"/>
          </a:xfrm>
          <a:prstGeom prst="rect">
            <a:avLst/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1200" dirty="0">
                <a:solidFill>
                  <a:srgbClr val="2DA8B5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#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2DA8B5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리뷰 작성</a:t>
            </a:r>
            <a:endParaRPr lang="en-US" altLang="ko-KR" sz="1200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  <a:p>
            <a:pPr marL="171450" marR="0" lvl="1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R="0" lvl="1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3. 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리뷰를 작성한 회원의 경우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R="0" lvl="1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  <a:p>
            <a:pPr marL="171450" marR="0" lvl="1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sym typeface="Arial"/>
              </a:rPr>
              <a:t>작성된 리뷰를 확인하기 위해 마이페이지로 갈 수 있는 창이 생긴다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sym typeface="Arial"/>
            </a:endParaRPr>
          </a:p>
        </p:txBody>
      </p:sp>
      <p:sp>
        <p:nvSpPr>
          <p:cNvPr id="159" name="Google Shape;159;p22"/>
          <p:cNvSpPr/>
          <p:nvPr/>
        </p:nvSpPr>
        <p:spPr>
          <a:xfrm>
            <a:off x="0" y="0"/>
            <a:ext cx="9144000" cy="744000"/>
          </a:xfrm>
          <a:prstGeom prst="rect">
            <a:avLst/>
          </a:prstGeom>
          <a:solidFill>
            <a:srgbClr val="FFDDD2"/>
          </a:solidFill>
          <a:ln w="9525" cap="flat" cmpd="sng">
            <a:solidFill>
              <a:srgbClr val="FFDD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60" name="Google Shape;160;p22"/>
          <p:cNvSpPr/>
          <p:nvPr/>
        </p:nvSpPr>
        <p:spPr>
          <a:xfrm>
            <a:off x="0" y="4855975"/>
            <a:ext cx="9144000" cy="287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2" name="Google Shape;161;p22">
            <a:extLst>
              <a:ext uri="{FF2B5EF4-FFF2-40B4-BE49-F238E27FC236}">
                <a16:creationId xmlns:a16="http://schemas.microsoft.com/office/drawing/2014/main" id="{33A0288E-3CAE-4084-870E-D92F48835D19}"/>
              </a:ext>
            </a:extLst>
          </p:cNvPr>
          <p:cNvSpPr txBox="1"/>
          <p:nvPr/>
        </p:nvSpPr>
        <p:spPr>
          <a:xfrm>
            <a:off x="543000" y="64200"/>
            <a:ext cx="454504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0800" lvl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</a:pPr>
            <a:r>
              <a:rPr lang="en-US" altLang="ko-KR" sz="2800" dirty="0">
                <a:solidFill>
                  <a:srgbClr val="666666"/>
                </a:solidFill>
                <a:latin typeface="+mn-ea"/>
                <a:ea typeface="+mn-ea"/>
              </a:rPr>
              <a:t>4. </a:t>
            </a:r>
            <a:r>
              <a:rPr lang="ko-KR" altLang="en-US" sz="2800" dirty="0">
                <a:solidFill>
                  <a:srgbClr val="666666"/>
                </a:solidFill>
                <a:latin typeface="+mn-ea"/>
                <a:ea typeface="+mn-ea"/>
              </a:rPr>
              <a:t>상세 설명 </a:t>
            </a:r>
            <a:r>
              <a:rPr lang="en-US" altLang="ko-KR" sz="2800" dirty="0">
                <a:solidFill>
                  <a:srgbClr val="666666"/>
                </a:solidFill>
                <a:latin typeface="+mn-ea"/>
                <a:ea typeface="+mn-ea"/>
              </a:rPr>
              <a:t>#4 </a:t>
            </a:r>
            <a:r>
              <a:rPr lang="ko-KR" altLang="en-US" sz="2800" dirty="0">
                <a:solidFill>
                  <a:srgbClr val="666666"/>
                </a:solidFill>
                <a:latin typeface="+mn-ea"/>
                <a:ea typeface="+mn-ea"/>
              </a:rPr>
              <a:t>리뷰 작성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0D31525-46AD-46EA-B6DD-EBDCAB3AD7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8" r="808"/>
          <a:stretch/>
        </p:blipFill>
        <p:spPr>
          <a:xfrm>
            <a:off x="503022" y="1081230"/>
            <a:ext cx="5268149" cy="2953087"/>
          </a:xfrm>
          <a:prstGeom prst="rect">
            <a:avLst/>
          </a:prstGeom>
        </p:spPr>
      </p:pic>
      <p:sp>
        <p:nvSpPr>
          <p:cNvPr id="11" name="Google Shape;162;p22">
            <a:extLst>
              <a:ext uri="{FF2B5EF4-FFF2-40B4-BE49-F238E27FC236}">
                <a16:creationId xmlns:a16="http://schemas.microsoft.com/office/drawing/2014/main" id="{249AFEAF-B02E-495D-BA46-9FDF37706D66}"/>
              </a:ext>
            </a:extLst>
          </p:cNvPr>
          <p:cNvSpPr txBox="1"/>
          <p:nvPr/>
        </p:nvSpPr>
        <p:spPr>
          <a:xfrm>
            <a:off x="8254269" y="4838107"/>
            <a:ext cx="81530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서울나들이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73915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/>
          <p:nvPr/>
        </p:nvSpPr>
        <p:spPr>
          <a:xfrm>
            <a:off x="0" y="895350"/>
            <a:ext cx="9144000" cy="3352800"/>
          </a:xfrm>
          <a:prstGeom prst="rect">
            <a:avLst/>
          </a:prstGeom>
          <a:solidFill>
            <a:srgbClr val="FFDDD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0800"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</a:pPr>
            <a:r>
              <a:rPr lang="en-US" altLang="ko-KR" sz="5400" dirty="0">
                <a:solidFill>
                  <a:srgbClr val="666666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4</a:t>
            </a:r>
          </a:p>
          <a:p>
            <a:pPr marL="50800"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</a:pPr>
            <a:r>
              <a:rPr lang="ko-KR" altLang="en-US" sz="3600" dirty="0">
                <a:solidFill>
                  <a:srgbClr val="666666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한계점 및 발전방향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438AE26-F4F0-4788-B7C2-BF164E43B404}"/>
              </a:ext>
            </a:extLst>
          </p:cNvPr>
          <p:cNvSpPr/>
          <p:nvPr/>
        </p:nvSpPr>
        <p:spPr>
          <a:xfrm>
            <a:off x="4800600" y="2538412"/>
            <a:ext cx="66675" cy="666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B1A137-F74E-4489-B608-B6BFC410F3BC}"/>
              </a:ext>
            </a:extLst>
          </p:cNvPr>
          <p:cNvSpPr/>
          <p:nvPr/>
        </p:nvSpPr>
        <p:spPr>
          <a:xfrm>
            <a:off x="4867275" y="2476502"/>
            <a:ext cx="66675" cy="666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53270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/>
          <p:nvPr/>
        </p:nvSpPr>
        <p:spPr>
          <a:xfrm>
            <a:off x="0" y="0"/>
            <a:ext cx="9144000" cy="744000"/>
          </a:xfrm>
          <a:prstGeom prst="rect">
            <a:avLst/>
          </a:prstGeom>
          <a:solidFill>
            <a:srgbClr val="FFDDD2"/>
          </a:solidFill>
          <a:ln w="9525" cap="flat" cmpd="sng">
            <a:solidFill>
              <a:srgbClr val="FFDD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</p:txBody>
      </p:sp>
      <p:sp>
        <p:nvSpPr>
          <p:cNvPr id="160" name="Google Shape;160;p22"/>
          <p:cNvSpPr/>
          <p:nvPr/>
        </p:nvSpPr>
        <p:spPr>
          <a:xfrm>
            <a:off x="0" y="4855975"/>
            <a:ext cx="9144000" cy="287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</p:txBody>
      </p:sp>
      <p:sp>
        <p:nvSpPr>
          <p:cNvPr id="12" name="Google Shape;161;p22">
            <a:extLst>
              <a:ext uri="{FF2B5EF4-FFF2-40B4-BE49-F238E27FC236}">
                <a16:creationId xmlns:a16="http://schemas.microsoft.com/office/drawing/2014/main" id="{33A0288E-3CAE-4084-870E-D92F48835D19}"/>
              </a:ext>
            </a:extLst>
          </p:cNvPr>
          <p:cNvSpPr txBox="1"/>
          <p:nvPr/>
        </p:nvSpPr>
        <p:spPr>
          <a:xfrm>
            <a:off x="543000" y="64200"/>
            <a:ext cx="454504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4. </a:t>
            </a: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한계점 및 발전 방향</a:t>
            </a:r>
          </a:p>
        </p:txBody>
      </p:sp>
      <p:sp>
        <p:nvSpPr>
          <p:cNvPr id="8" name="사각형: 잘린 한쪽 모서리 7">
            <a:extLst>
              <a:ext uri="{FF2B5EF4-FFF2-40B4-BE49-F238E27FC236}">
                <a16:creationId xmlns:a16="http://schemas.microsoft.com/office/drawing/2014/main" id="{8EC006AE-4270-4AB4-8A50-BD124B5AC6FE}"/>
              </a:ext>
            </a:extLst>
          </p:cNvPr>
          <p:cNvSpPr/>
          <p:nvPr/>
        </p:nvSpPr>
        <p:spPr>
          <a:xfrm>
            <a:off x="543000" y="1038687"/>
            <a:ext cx="1759052" cy="409282"/>
          </a:xfrm>
          <a:prstGeom prst="snip1Rect">
            <a:avLst/>
          </a:prstGeom>
          <a:solidFill>
            <a:srgbClr val="FFDDD2"/>
          </a:solidFill>
          <a:ln>
            <a:solidFill>
              <a:srgbClr val="FFDDD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한계점</a:t>
            </a:r>
          </a:p>
        </p:txBody>
      </p:sp>
      <p:sp>
        <p:nvSpPr>
          <p:cNvPr id="9" name="사각형: 잘린 한쪽 모서리 8">
            <a:extLst>
              <a:ext uri="{FF2B5EF4-FFF2-40B4-BE49-F238E27FC236}">
                <a16:creationId xmlns:a16="http://schemas.microsoft.com/office/drawing/2014/main" id="{B42AB06A-2714-4967-BD27-C2CC5A95497F}"/>
              </a:ext>
            </a:extLst>
          </p:cNvPr>
          <p:cNvSpPr/>
          <p:nvPr/>
        </p:nvSpPr>
        <p:spPr>
          <a:xfrm>
            <a:off x="4752572" y="1038687"/>
            <a:ext cx="1759052" cy="409282"/>
          </a:xfrm>
          <a:prstGeom prst="snip1Rect">
            <a:avLst/>
          </a:prstGeom>
          <a:solidFill>
            <a:srgbClr val="FFDDD2"/>
          </a:solidFill>
          <a:ln>
            <a:solidFill>
              <a:srgbClr val="FFDDD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발전방향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AE11FD6-267D-486F-88BA-23AF55C9328B}"/>
              </a:ext>
            </a:extLst>
          </p:cNvPr>
          <p:cNvSpPr/>
          <p:nvPr/>
        </p:nvSpPr>
        <p:spPr>
          <a:xfrm>
            <a:off x="562767" y="1560058"/>
            <a:ext cx="3839295" cy="2873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-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메인 관련</a:t>
            </a: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비밀번호 및 이메일 찾기 기능 없음</a:t>
            </a: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비밀번호 변경 기능 없음</a:t>
            </a: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탈퇴 기능 없음</a:t>
            </a: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lang="en-US" altLang="ko-KR" sz="1000" b="1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lang="en-US" altLang="ko-KR" sz="1000" b="1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altLang="ko-KR" sz="10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0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상세 정보 관련</a:t>
            </a:r>
            <a:endParaRPr lang="en-US" altLang="ko-KR" sz="1000" b="1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날씨예보 데이터가 너무 복잡하여 원하는 대로 가공이 안됨</a:t>
            </a:r>
            <a:endParaRPr lang="en-US" altLang="ko-KR" sz="10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관광지의 상세정보를 위키백과에서 가져와서 위키백과에</a:t>
            </a:r>
            <a:r>
              <a:rPr lang="en-US" altLang="ko-KR" sz="1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내용이 없으면 정보를 제공할 수 없음</a:t>
            </a:r>
            <a:endParaRPr lang="en-US" altLang="ko-KR" sz="10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8A7379-0992-46C4-BAA9-05AEB720B8BF}"/>
              </a:ext>
            </a:extLst>
          </p:cNvPr>
          <p:cNvSpPr/>
          <p:nvPr/>
        </p:nvSpPr>
        <p:spPr>
          <a:xfrm>
            <a:off x="4752572" y="1560058"/>
            <a:ext cx="3839295" cy="2873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-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메인 관련</a:t>
            </a: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소셜 미디어 로그인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/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회원가입 기능</a:t>
            </a: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좀 더 나은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UI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디자인</a:t>
            </a: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리뷰 찾기 기능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(</a:t>
            </a:r>
            <a:r>
              <a:rPr kumimoji="0" lang="ko-KR" alt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서치바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)</a:t>
            </a: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나의 현재 위치 주변의 주변 관광지 추천 기능</a:t>
            </a: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없는 관광지에 대한 데이터 생성 및 리뷰 요청</a:t>
            </a: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챗봇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 구현</a:t>
            </a: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캘린더로 일정 등록하는 기능 </a:t>
            </a: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외국인을 위한 영어 버전</a:t>
            </a: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lang="en-US" altLang="ko-KR" sz="1000" b="1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altLang="ko-KR" sz="10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0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 관련</a:t>
            </a:r>
            <a:endParaRPr lang="en-US" altLang="ko-KR" sz="1000" b="1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이중 필터링 기능 추가</a:t>
            </a: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  <p:sp>
        <p:nvSpPr>
          <p:cNvPr id="19" name="Google Shape;162;p22">
            <a:extLst>
              <a:ext uri="{FF2B5EF4-FFF2-40B4-BE49-F238E27FC236}">
                <a16:creationId xmlns:a16="http://schemas.microsoft.com/office/drawing/2014/main" id="{D4A12164-D61C-4775-99BA-54FE70C18B84}"/>
              </a:ext>
            </a:extLst>
          </p:cNvPr>
          <p:cNvSpPr txBox="1"/>
          <p:nvPr/>
        </p:nvSpPr>
        <p:spPr>
          <a:xfrm>
            <a:off x="8254269" y="4838107"/>
            <a:ext cx="81530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서울나들이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52183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/>
          <p:nvPr/>
        </p:nvSpPr>
        <p:spPr>
          <a:xfrm>
            <a:off x="0" y="895350"/>
            <a:ext cx="9144000" cy="3352800"/>
          </a:xfrm>
          <a:prstGeom prst="rect">
            <a:avLst/>
          </a:prstGeom>
          <a:solidFill>
            <a:srgbClr val="FFDDD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0800"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</a:pPr>
            <a:r>
              <a:rPr lang="en-US" altLang="ko-KR" sz="5400" dirty="0">
                <a:solidFill>
                  <a:srgbClr val="666666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5</a:t>
            </a:r>
          </a:p>
          <a:p>
            <a:pPr marL="50800"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</a:pPr>
            <a:r>
              <a:rPr lang="ko-KR" altLang="en-US" sz="3600" dirty="0">
                <a:solidFill>
                  <a:srgbClr val="666666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부록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438AE26-F4F0-4788-B7C2-BF164E43B404}"/>
              </a:ext>
            </a:extLst>
          </p:cNvPr>
          <p:cNvSpPr/>
          <p:nvPr/>
        </p:nvSpPr>
        <p:spPr>
          <a:xfrm>
            <a:off x="4800600" y="2538412"/>
            <a:ext cx="66675" cy="666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B1A137-F74E-4489-B608-B6BFC410F3BC}"/>
              </a:ext>
            </a:extLst>
          </p:cNvPr>
          <p:cNvSpPr/>
          <p:nvPr/>
        </p:nvSpPr>
        <p:spPr>
          <a:xfrm>
            <a:off x="4867275" y="2476502"/>
            <a:ext cx="66675" cy="666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76019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/>
          <p:nvPr/>
        </p:nvSpPr>
        <p:spPr>
          <a:xfrm>
            <a:off x="0" y="0"/>
            <a:ext cx="9144000" cy="744000"/>
          </a:xfrm>
          <a:prstGeom prst="rect">
            <a:avLst/>
          </a:prstGeom>
          <a:solidFill>
            <a:srgbClr val="FFDDD2"/>
          </a:solidFill>
          <a:ln w="9525" cap="flat" cmpd="sng">
            <a:solidFill>
              <a:srgbClr val="FFDD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60" name="Google Shape;160;p22"/>
          <p:cNvSpPr/>
          <p:nvPr/>
        </p:nvSpPr>
        <p:spPr>
          <a:xfrm>
            <a:off x="0" y="4855975"/>
            <a:ext cx="9144000" cy="287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543000" y="64200"/>
            <a:ext cx="3794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0800" lvl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</a:pPr>
            <a:r>
              <a:rPr lang="en-US" altLang="ko-KR" sz="2800" dirty="0">
                <a:solidFill>
                  <a:srgbClr val="666666"/>
                </a:solidFill>
                <a:latin typeface="+mn-ea"/>
                <a:ea typeface="+mn-ea"/>
              </a:rPr>
              <a:t>5. </a:t>
            </a:r>
            <a:r>
              <a:rPr lang="ko-KR" altLang="en-US" sz="2800" dirty="0">
                <a:solidFill>
                  <a:srgbClr val="666666"/>
                </a:solidFill>
                <a:latin typeface="+mn-ea"/>
                <a:ea typeface="+mn-ea"/>
              </a:rPr>
              <a:t>부록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8595F2-A417-426A-89F9-712615AF600F}"/>
              </a:ext>
            </a:extLst>
          </p:cNvPr>
          <p:cNvSpPr txBox="1"/>
          <p:nvPr/>
        </p:nvSpPr>
        <p:spPr>
          <a:xfrm>
            <a:off x="543000" y="1042394"/>
            <a:ext cx="3975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1. </a:t>
            </a:r>
            <a:r>
              <a:rPr lang="ko-KR" altLang="en-US" sz="18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참고자료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81D591-823C-4D22-9338-48F5CC66B49B}"/>
              </a:ext>
            </a:extLst>
          </p:cNvPr>
          <p:cNvSpPr txBox="1"/>
          <p:nvPr/>
        </p:nvSpPr>
        <p:spPr>
          <a:xfrm>
            <a:off x="542999" y="1700583"/>
            <a:ext cx="77532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서울시 관광거리 정보 </a:t>
            </a:r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(</a:t>
            </a:r>
            <a:r>
              <a:rPr lang="ko-KR" altLang="en-US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한국어</a:t>
            </a:r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)</a:t>
            </a:r>
          </a:p>
          <a:p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  <a:hlinkClick r:id="rId3"/>
              </a:rPr>
              <a:t>http://data.seoul.go.kr/dataList/OA-12929/S/1/datasetView.do</a:t>
            </a:r>
            <a:endParaRPr lang="en-US" altLang="ko-KR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  <a:p>
            <a:r>
              <a:rPr lang="ko-KR" altLang="en-US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서울시 박물관 현황 </a:t>
            </a:r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(</a:t>
            </a:r>
            <a:r>
              <a:rPr lang="ko-KR" altLang="en-US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한국어</a:t>
            </a:r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)</a:t>
            </a:r>
          </a:p>
          <a:p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  <a:hlinkClick r:id="rId4"/>
              </a:rPr>
              <a:t>http://data.seoul.go.kr/dataList/OA-13002/S/1/datasetView.do</a:t>
            </a:r>
            <a:endParaRPr lang="en-US" altLang="ko-KR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  <a:p>
            <a:r>
              <a:rPr lang="ko-KR" altLang="en-US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서울시 유적지 현황 </a:t>
            </a:r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(</a:t>
            </a:r>
            <a:r>
              <a:rPr lang="ko-KR" altLang="en-US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한국어</a:t>
            </a:r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)</a:t>
            </a:r>
          </a:p>
          <a:p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  <a:hlinkClick r:id="rId5"/>
              </a:rPr>
              <a:t>http://data.seoul.go.kr/dataList/OA-13003/S/1/datasetView.do</a:t>
            </a:r>
            <a:endParaRPr lang="en-US" altLang="ko-KR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  <a:p>
            <a:r>
              <a:rPr lang="ko-KR" altLang="en-US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서울시 산과공원 생태관광 정보 </a:t>
            </a:r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(</a:t>
            </a:r>
            <a:r>
              <a:rPr lang="ko-KR" altLang="en-US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한국어</a:t>
            </a:r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)</a:t>
            </a:r>
          </a:p>
          <a:p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  <a:hlinkClick r:id="rId6"/>
              </a:rPr>
              <a:t>http://data.seoul.go.kr/dataList/OA-12962/S/1/datasetView.do</a:t>
            </a:r>
            <a:endParaRPr lang="en-US" altLang="ko-KR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  <a:p>
            <a:r>
              <a:rPr lang="ko-KR" altLang="en-US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서울시 식물원</a:t>
            </a:r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. </a:t>
            </a:r>
            <a:r>
              <a:rPr lang="ko-KR" altLang="en-US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동물원</a:t>
            </a:r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. </a:t>
            </a:r>
            <a:r>
              <a:rPr lang="ko-KR" altLang="en-US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휴양림 정보 </a:t>
            </a:r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(</a:t>
            </a:r>
            <a:r>
              <a:rPr lang="ko-KR" altLang="en-US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한국어</a:t>
            </a:r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)</a:t>
            </a:r>
          </a:p>
          <a:p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  <a:hlinkClick r:id="rId7"/>
              </a:rPr>
              <a:t>http://data.seoul.go.kr/dataList/OA-13097/S/1/datasetView.do</a:t>
            </a:r>
            <a:endParaRPr lang="en-US" altLang="ko-KR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  <a:p>
            <a:r>
              <a:rPr lang="ko-KR" altLang="en-US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경복궁 사진</a:t>
            </a:r>
            <a:endParaRPr lang="en-US" altLang="ko-KR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  <a:p>
            <a:r>
              <a:rPr lang="en-US" altLang="ko-KR" dirty="0">
                <a:hlinkClick r:id="rId8"/>
              </a:rPr>
              <a:t>https://www.royalpalace.go.kr/content/preview/preview03.asp</a:t>
            </a:r>
            <a:endParaRPr lang="en-US" altLang="ko-KR" dirty="0"/>
          </a:p>
        </p:txBody>
      </p:sp>
      <p:sp>
        <p:nvSpPr>
          <p:cNvPr id="9" name="Google Shape;162;p22">
            <a:extLst>
              <a:ext uri="{FF2B5EF4-FFF2-40B4-BE49-F238E27FC236}">
                <a16:creationId xmlns:a16="http://schemas.microsoft.com/office/drawing/2014/main" id="{B171892A-C503-4B8D-8E89-CAC8102F695B}"/>
              </a:ext>
            </a:extLst>
          </p:cNvPr>
          <p:cNvSpPr txBox="1"/>
          <p:nvPr/>
        </p:nvSpPr>
        <p:spPr>
          <a:xfrm>
            <a:off x="8254269" y="4838107"/>
            <a:ext cx="81530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서울나들이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06916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/>
          <p:nvPr/>
        </p:nvSpPr>
        <p:spPr>
          <a:xfrm>
            <a:off x="0" y="0"/>
            <a:ext cx="9144000" cy="744000"/>
          </a:xfrm>
          <a:prstGeom prst="rect">
            <a:avLst/>
          </a:prstGeom>
          <a:solidFill>
            <a:srgbClr val="FFDDD2"/>
          </a:solidFill>
          <a:ln w="9525" cap="flat" cmpd="sng">
            <a:solidFill>
              <a:srgbClr val="FFDD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60" name="Google Shape;160;p22"/>
          <p:cNvSpPr/>
          <p:nvPr/>
        </p:nvSpPr>
        <p:spPr>
          <a:xfrm>
            <a:off x="0" y="4855975"/>
            <a:ext cx="9144000" cy="287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543000" y="64200"/>
            <a:ext cx="3794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0800" lvl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</a:pPr>
            <a:r>
              <a:rPr lang="en-US" altLang="ko-KR" sz="2800" dirty="0">
                <a:solidFill>
                  <a:srgbClr val="666666"/>
                </a:solidFill>
                <a:latin typeface="+mn-ea"/>
                <a:ea typeface="+mn-ea"/>
              </a:rPr>
              <a:t>5. </a:t>
            </a:r>
            <a:r>
              <a:rPr lang="ko-KR" altLang="en-US" sz="2800" dirty="0">
                <a:solidFill>
                  <a:srgbClr val="666666"/>
                </a:solidFill>
                <a:latin typeface="+mn-ea"/>
                <a:ea typeface="+mn-ea"/>
              </a:rPr>
              <a:t>부록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8595F2-A417-426A-89F9-712615AF600F}"/>
              </a:ext>
            </a:extLst>
          </p:cNvPr>
          <p:cNvSpPr txBox="1"/>
          <p:nvPr/>
        </p:nvSpPr>
        <p:spPr>
          <a:xfrm>
            <a:off x="543000" y="1042394"/>
            <a:ext cx="3975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2. </a:t>
            </a:r>
            <a:r>
              <a:rPr lang="ko-KR" altLang="en-US" sz="18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참고한 사이트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81D591-823C-4D22-9338-48F5CC66B49B}"/>
              </a:ext>
            </a:extLst>
          </p:cNvPr>
          <p:cNvSpPr txBox="1"/>
          <p:nvPr/>
        </p:nvSpPr>
        <p:spPr>
          <a:xfrm>
            <a:off x="542999" y="1700583"/>
            <a:ext cx="77532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공공데이터포털</a:t>
            </a:r>
            <a:r>
              <a:rPr lang="ko-KR" altLang="en-US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 동네예보 조회서비스 </a:t>
            </a:r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API </a:t>
            </a:r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  <a:hlinkClick r:id="rId3"/>
              </a:rPr>
              <a:t>https://www.data.go.kr/tcs/dss/selectApiDataDetailView.do?publicDataPk=15057682</a:t>
            </a:r>
            <a:endParaRPr lang="en-US" altLang="ko-KR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  <a:p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KaKao </a:t>
            </a:r>
            <a:r>
              <a:rPr lang="ko-KR" altLang="en-US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지도 </a:t>
            </a:r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API</a:t>
            </a:r>
          </a:p>
          <a:p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  <a:hlinkClick r:id="rId4"/>
              </a:rPr>
              <a:t>https://apis.map.kakao.com/</a:t>
            </a:r>
            <a:endParaRPr lang="en-US" altLang="ko-KR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  <a:p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Daum </a:t>
            </a:r>
            <a:r>
              <a:rPr lang="ko-KR" altLang="en-US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이미지 검색 </a:t>
            </a:r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API</a:t>
            </a:r>
          </a:p>
          <a:p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  <a:hlinkClick r:id="rId5"/>
              </a:rPr>
              <a:t>https://developers.kakao.com/docs/latest/ko/daum-search/common</a:t>
            </a:r>
            <a:endParaRPr lang="en-US" altLang="ko-KR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  <a:p>
            <a:r>
              <a:rPr lang="ko-KR" altLang="en-US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파이썬 위키백과 라이브러리</a:t>
            </a:r>
            <a:endParaRPr lang="en-US" altLang="ko-KR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  <a:p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  <a:hlinkClick r:id="rId6"/>
              </a:rPr>
              <a:t>https://wikipedia.readthedocs.io/en/latest/code.html#module-wikipedia</a:t>
            </a:r>
            <a:endParaRPr lang="en-US" altLang="ko-KR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  <a:p>
            <a:r>
              <a:rPr lang="en-US" altLang="ko-KR" dirty="0" err="1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Uikit</a:t>
            </a:r>
            <a:endParaRPr lang="en-US" altLang="ko-KR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  <a:p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  <a:hlinkClick r:id="rId7"/>
              </a:rPr>
              <a:t>https://getuikit.com/</a:t>
            </a:r>
            <a:endParaRPr lang="en-US" altLang="ko-KR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  <a:p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Django</a:t>
            </a:r>
          </a:p>
          <a:p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  <a:hlinkClick r:id="rId8"/>
              </a:rPr>
              <a:t>https://docs.djangoproject.com/en/2.2/</a:t>
            </a:r>
            <a:endParaRPr lang="en-US" altLang="ko-KR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</p:txBody>
      </p:sp>
      <p:sp>
        <p:nvSpPr>
          <p:cNvPr id="9" name="Google Shape;162;p22">
            <a:extLst>
              <a:ext uri="{FF2B5EF4-FFF2-40B4-BE49-F238E27FC236}">
                <a16:creationId xmlns:a16="http://schemas.microsoft.com/office/drawing/2014/main" id="{8BFCA4B4-90B7-40AD-A76F-08B6756132E0}"/>
              </a:ext>
            </a:extLst>
          </p:cNvPr>
          <p:cNvSpPr txBox="1"/>
          <p:nvPr/>
        </p:nvSpPr>
        <p:spPr>
          <a:xfrm>
            <a:off x="8254269" y="4838107"/>
            <a:ext cx="81530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서울나들이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510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/>
          <p:nvPr/>
        </p:nvSpPr>
        <p:spPr>
          <a:xfrm>
            <a:off x="0" y="0"/>
            <a:ext cx="9144000" cy="744000"/>
          </a:xfrm>
          <a:prstGeom prst="rect">
            <a:avLst/>
          </a:prstGeom>
          <a:solidFill>
            <a:srgbClr val="FFDDD2"/>
          </a:solidFill>
          <a:ln w="9525" cap="flat" cmpd="sng">
            <a:solidFill>
              <a:srgbClr val="FFDD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60" name="Google Shape;160;p22"/>
          <p:cNvSpPr/>
          <p:nvPr/>
        </p:nvSpPr>
        <p:spPr>
          <a:xfrm>
            <a:off x="0" y="4855975"/>
            <a:ext cx="9144000" cy="287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543000" y="64200"/>
            <a:ext cx="3794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0800" lvl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</a:pPr>
            <a:r>
              <a:rPr lang="en-US" altLang="ko-KR" sz="2800">
                <a:solidFill>
                  <a:srgbClr val="666666"/>
                </a:solidFill>
                <a:latin typeface="+mn-ea"/>
                <a:ea typeface="+mn-ea"/>
              </a:rPr>
              <a:t>5. </a:t>
            </a:r>
            <a:r>
              <a:rPr lang="ko-KR" altLang="en-US" sz="2800" dirty="0">
                <a:solidFill>
                  <a:srgbClr val="666666"/>
                </a:solidFill>
                <a:latin typeface="+mn-ea"/>
                <a:ea typeface="+mn-ea"/>
              </a:rPr>
              <a:t>부록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8595F2-A417-426A-89F9-712615AF600F}"/>
              </a:ext>
            </a:extLst>
          </p:cNvPr>
          <p:cNvSpPr txBox="1"/>
          <p:nvPr/>
        </p:nvSpPr>
        <p:spPr>
          <a:xfrm>
            <a:off x="543000" y="1042394"/>
            <a:ext cx="3975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2. </a:t>
            </a:r>
            <a:r>
              <a:rPr lang="ko-KR" altLang="en-US" sz="18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상세 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81D591-823C-4D22-9338-48F5CC66B49B}"/>
              </a:ext>
            </a:extLst>
          </p:cNvPr>
          <p:cNvSpPr txBox="1"/>
          <p:nvPr/>
        </p:nvSpPr>
        <p:spPr>
          <a:xfrm>
            <a:off x="543000" y="1700583"/>
            <a:ext cx="3975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GitHub</a:t>
            </a:r>
            <a:r>
              <a:rPr lang="ko-KR" altLang="en-US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 주소</a:t>
            </a:r>
            <a:endParaRPr lang="en-US" altLang="ko-KR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  <a:p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  <a:hlinkClick r:id="rId3"/>
              </a:rPr>
              <a:t>https://github.com/django-web-project</a:t>
            </a:r>
            <a:endParaRPr lang="en-US" altLang="ko-KR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</p:txBody>
      </p:sp>
      <p:sp>
        <p:nvSpPr>
          <p:cNvPr id="9" name="Google Shape;162;p22">
            <a:extLst>
              <a:ext uri="{FF2B5EF4-FFF2-40B4-BE49-F238E27FC236}">
                <a16:creationId xmlns:a16="http://schemas.microsoft.com/office/drawing/2014/main" id="{2A17D785-C4F8-4163-B386-4E427F009C3A}"/>
              </a:ext>
            </a:extLst>
          </p:cNvPr>
          <p:cNvSpPr txBox="1"/>
          <p:nvPr/>
        </p:nvSpPr>
        <p:spPr>
          <a:xfrm>
            <a:off x="8254269" y="4838107"/>
            <a:ext cx="81530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서울나들이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8075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/>
          <p:nvPr/>
        </p:nvSpPr>
        <p:spPr>
          <a:xfrm>
            <a:off x="0" y="0"/>
            <a:ext cx="9144000" cy="744000"/>
          </a:xfrm>
          <a:prstGeom prst="rect">
            <a:avLst/>
          </a:prstGeom>
          <a:solidFill>
            <a:srgbClr val="FFDDD2"/>
          </a:solidFill>
          <a:ln w="9525" cap="flat" cmpd="sng">
            <a:solidFill>
              <a:srgbClr val="FFDD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</p:txBody>
      </p:sp>
      <p:sp>
        <p:nvSpPr>
          <p:cNvPr id="160" name="Google Shape;160;p22"/>
          <p:cNvSpPr/>
          <p:nvPr/>
        </p:nvSpPr>
        <p:spPr>
          <a:xfrm>
            <a:off x="0" y="4855975"/>
            <a:ext cx="9144000" cy="287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543000" y="64200"/>
            <a:ext cx="3794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2. </a:t>
            </a: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서비스 기능</a:t>
            </a:r>
          </a:p>
        </p:txBody>
      </p:sp>
      <p:sp>
        <p:nvSpPr>
          <p:cNvPr id="3" name="사각형: 잘린 한쪽 모서리 2">
            <a:extLst>
              <a:ext uri="{FF2B5EF4-FFF2-40B4-BE49-F238E27FC236}">
                <a16:creationId xmlns:a16="http://schemas.microsoft.com/office/drawing/2014/main" id="{5A2932A5-E23E-46F7-B9E9-79B4983F14B0}"/>
              </a:ext>
            </a:extLst>
          </p:cNvPr>
          <p:cNvSpPr/>
          <p:nvPr/>
        </p:nvSpPr>
        <p:spPr>
          <a:xfrm>
            <a:off x="553598" y="1071709"/>
            <a:ext cx="2324025" cy="409282"/>
          </a:xfrm>
          <a:prstGeom prst="snip1Rect">
            <a:avLst/>
          </a:prstGeom>
          <a:solidFill>
            <a:srgbClr val="FF6699"/>
          </a:solidFill>
          <a:ln>
            <a:solidFill>
              <a:srgbClr val="FF669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사용자</a:t>
            </a:r>
          </a:p>
        </p:txBody>
      </p:sp>
      <p:sp>
        <p:nvSpPr>
          <p:cNvPr id="19" name="사각형: 잘린 한쪽 모서리 18">
            <a:extLst>
              <a:ext uri="{FF2B5EF4-FFF2-40B4-BE49-F238E27FC236}">
                <a16:creationId xmlns:a16="http://schemas.microsoft.com/office/drawing/2014/main" id="{73BBD67A-D194-4521-92C0-9A57ADFD0760}"/>
              </a:ext>
            </a:extLst>
          </p:cNvPr>
          <p:cNvSpPr/>
          <p:nvPr/>
        </p:nvSpPr>
        <p:spPr>
          <a:xfrm>
            <a:off x="3415287" y="1071709"/>
            <a:ext cx="2324025" cy="409282"/>
          </a:xfrm>
          <a:prstGeom prst="snip1Rect">
            <a:avLst/>
          </a:prstGeom>
          <a:solidFill>
            <a:srgbClr val="FF6699"/>
          </a:solidFill>
          <a:ln>
            <a:solidFill>
              <a:srgbClr val="FF669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관광지 정보제공</a:t>
            </a:r>
          </a:p>
        </p:txBody>
      </p:sp>
      <p:sp>
        <p:nvSpPr>
          <p:cNvPr id="21" name="사각형: 잘린 한쪽 모서리 20">
            <a:extLst>
              <a:ext uri="{FF2B5EF4-FFF2-40B4-BE49-F238E27FC236}">
                <a16:creationId xmlns:a16="http://schemas.microsoft.com/office/drawing/2014/main" id="{F446DBC6-D069-47C6-93F6-50744E4B76E0}"/>
              </a:ext>
            </a:extLst>
          </p:cNvPr>
          <p:cNvSpPr/>
          <p:nvPr/>
        </p:nvSpPr>
        <p:spPr>
          <a:xfrm>
            <a:off x="6276975" y="1071709"/>
            <a:ext cx="2324025" cy="409282"/>
          </a:xfrm>
          <a:prstGeom prst="snip1Rect">
            <a:avLst/>
          </a:prstGeom>
          <a:solidFill>
            <a:srgbClr val="FF6699"/>
          </a:solidFill>
          <a:ln>
            <a:solidFill>
              <a:srgbClr val="FF669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관광지 리뷰 및 평가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F2F0CD-2C92-4234-A7F7-3340AF7A8B0C}"/>
              </a:ext>
            </a:extLst>
          </p:cNvPr>
          <p:cNvSpPr/>
          <p:nvPr/>
        </p:nvSpPr>
        <p:spPr>
          <a:xfrm>
            <a:off x="562767" y="1619794"/>
            <a:ext cx="2334623" cy="29140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F58FBC0-7B0F-422A-AC85-1659D1A75C3A}"/>
              </a:ext>
            </a:extLst>
          </p:cNvPr>
          <p:cNvSpPr/>
          <p:nvPr/>
        </p:nvSpPr>
        <p:spPr>
          <a:xfrm>
            <a:off x="6276975" y="1600908"/>
            <a:ext cx="2334623" cy="29140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771C1D9-583D-4AF4-8802-75C1CDC291E2}"/>
              </a:ext>
            </a:extLst>
          </p:cNvPr>
          <p:cNvSpPr/>
          <p:nvPr/>
        </p:nvSpPr>
        <p:spPr>
          <a:xfrm>
            <a:off x="3415287" y="1593594"/>
            <a:ext cx="2334623" cy="29140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C696D82-7B08-4C57-B03C-0366FE9E7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403" y="1952977"/>
            <a:ext cx="702593" cy="70259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9BC5B7-8B84-4D3B-BCC4-C8ED39F828B5}"/>
              </a:ext>
            </a:extLst>
          </p:cNvPr>
          <p:cNvSpPr/>
          <p:nvPr/>
        </p:nvSpPr>
        <p:spPr>
          <a:xfrm>
            <a:off x="552168" y="3064435"/>
            <a:ext cx="234522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Authentication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(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로그인 ・ 회원가입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Update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(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리뷰 ・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프로필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sym typeface="Arial"/>
              </a:rPr>
              <a:t>)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AF50D6-1AE7-4F41-A60C-42AADED3D6EA}"/>
              </a:ext>
            </a:extLst>
          </p:cNvPr>
          <p:cNvSpPr/>
          <p:nvPr/>
        </p:nvSpPr>
        <p:spPr>
          <a:xfrm>
            <a:off x="3404688" y="3064435"/>
            <a:ext cx="234522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검색기능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(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나의 검색어기준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필터링 기능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(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구와 카테고리별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8F20C3-7A70-49BA-BFA2-EBDAF94E8668}"/>
              </a:ext>
            </a:extLst>
          </p:cNvPr>
          <p:cNvSpPr/>
          <p:nvPr/>
        </p:nvSpPr>
        <p:spPr>
          <a:xfrm>
            <a:off x="6276974" y="3387600"/>
            <a:ext cx="23944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리뷰 작성 및 평가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리뷰 필터링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06A7490-BDAF-4C3A-A571-C0366CACE1FF}"/>
              </a:ext>
            </a:extLst>
          </p:cNvPr>
          <p:cNvGrpSpPr/>
          <p:nvPr/>
        </p:nvGrpSpPr>
        <p:grpSpPr>
          <a:xfrm>
            <a:off x="3344832" y="1759703"/>
            <a:ext cx="914400" cy="1089141"/>
            <a:chOff x="1890633" y="2492762"/>
            <a:chExt cx="1473648" cy="175526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81D591-823C-4D22-9338-48F5CC66B49B}"/>
                </a:ext>
              </a:extLst>
            </p:cNvPr>
            <p:cNvSpPr txBox="1"/>
            <p:nvPr/>
          </p:nvSpPr>
          <p:spPr>
            <a:xfrm>
              <a:off x="1890633" y="3404801"/>
              <a:ext cx="1473648" cy="843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34" charset="-127"/>
                  <a:ea typeface="나눔스퀘어 Bold" panose="020B0600000101010101" pitchFamily="34" charset="-127"/>
                  <a:cs typeface="Arial"/>
                  <a:sym typeface="Arial"/>
                </a:rPr>
                <a:t>관광지 상세 정보</a:t>
              </a: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endParaRPr>
            </a:p>
          </p:txBody>
        </p:sp>
        <p:pic>
          <p:nvPicPr>
            <p:cNvPr id="11" name="그래픽 10" descr="아시아 절 윤곽선">
              <a:extLst>
                <a:ext uri="{FF2B5EF4-FFF2-40B4-BE49-F238E27FC236}">
                  <a16:creationId xmlns:a16="http://schemas.microsoft.com/office/drawing/2014/main" id="{EC5F390A-C012-4C9A-8CD8-561E427EE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57264" y="2492762"/>
              <a:ext cx="914400" cy="914400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DED13BA-5A5B-4ADE-A05D-416E3A05D1A3}"/>
              </a:ext>
            </a:extLst>
          </p:cNvPr>
          <p:cNvGrpSpPr/>
          <p:nvPr/>
        </p:nvGrpSpPr>
        <p:grpSpPr>
          <a:xfrm>
            <a:off x="4931860" y="1758970"/>
            <a:ext cx="914400" cy="1090606"/>
            <a:chOff x="3844701" y="2413506"/>
            <a:chExt cx="1473648" cy="1757622"/>
          </a:xfrm>
        </p:grpSpPr>
        <p:pic>
          <p:nvPicPr>
            <p:cNvPr id="18" name="그래픽 17" descr="일부 흐림 윤곽선">
              <a:extLst>
                <a:ext uri="{FF2B5EF4-FFF2-40B4-BE49-F238E27FC236}">
                  <a16:creationId xmlns:a16="http://schemas.microsoft.com/office/drawing/2014/main" id="{CEE81B26-175F-4D30-8241-DD2243ACB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14800" y="2413506"/>
              <a:ext cx="914400" cy="914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C1590EC-8964-47D9-A856-B736D551F03D}"/>
                </a:ext>
              </a:extLst>
            </p:cNvPr>
            <p:cNvSpPr txBox="1"/>
            <p:nvPr/>
          </p:nvSpPr>
          <p:spPr>
            <a:xfrm>
              <a:off x="3844701" y="3327906"/>
              <a:ext cx="1473648" cy="8432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34" charset="-127"/>
                  <a:ea typeface="나눔스퀘어 Bold" panose="020B0600000101010101" pitchFamily="34" charset="-127"/>
                  <a:cs typeface="Arial"/>
                  <a:sym typeface="Arial"/>
                </a:rPr>
                <a:t>관광지 주변 날씨</a:t>
              </a: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C0E51C3-263D-4E18-BB6E-CBE17CEB8B1F}"/>
              </a:ext>
            </a:extLst>
          </p:cNvPr>
          <p:cNvGrpSpPr/>
          <p:nvPr/>
        </p:nvGrpSpPr>
        <p:grpSpPr>
          <a:xfrm>
            <a:off x="4151939" y="1758970"/>
            <a:ext cx="914400" cy="1090606"/>
            <a:chOff x="6343071" y="2522762"/>
            <a:chExt cx="1473648" cy="1757622"/>
          </a:xfrm>
        </p:grpSpPr>
        <p:pic>
          <p:nvPicPr>
            <p:cNvPr id="20" name="그래픽 19" descr="핀 있는 지도 윤곽선">
              <a:extLst>
                <a:ext uri="{FF2B5EF4-FFF2-40B4-BE49-F238E27FC236}">
                  <a16:creationId xmlns:a16="http://schemas.microsoft.com/office/drawing/2014/main" id="{4D40E750-DBFB-4F81-A73C-2C8BB9AA8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13170" y="2522762"/>
              <a:ext cx="914400" cy="914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FC28D1F-87F0-4460-B5D8-6FCE0AE33755}"/>
                </a:ext>
              </a:extLst>
            </p:cNvPr>
            <p:cNvSpPr txBox="1"/>
            <p:nvPr/>
          </p:nvSpPr>
          <p:spPr>
            <a:xfrm>
              <a:off x="6343071" y="3437162"/>
              <a:ext cx="1473648" cy="8432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34" charset="-127"/>
                  <a:ea typeface="나눔스퀘어 Bold" panose="020B0600000101010101" pitchFamily="34" charset="-127"/>
                  <a:cs typeface="Arial"/>
                  <a:sym typeface="Arial"/>
                </a:rPr>
                <a:t>관광지 주변 지도</a:t>
              </a: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9FEEC0B-C42B-4897-9669-9BAFE7A31392}"/>
              </a:ext>
            </a:extLst>
          </p:cNvPr>
          <p:cNvGrpSpPr/>
          <p:nvPr/>
        </p:nvGrpSpPr>
        <p:grpSpPr>
          <a:xfrm>
            <a:off x="6518888" y="1772286"/>
            <a:ext cx="748424" cy="1117231"/>
            <a:chOff x="2794357" y="3188075"/>
            <a:chExt cx="1092196" cy="1719826"/>
          </a:xfrm>
        </p:grpSpPr>
        <p:pic>
          <p:nvPicPr>
            <p:cNvPr id="22" name="그래픽 21" descr="문서 윤곽선">
              <a:extLst>
                <a:ext uri="{FF2B5EF4-FFF2-40B4-BE49-F238E27FC236}">
                  <a16:creationId xmlns:a16="http://schemas.microsoft.com/office/drawing/2014/main" id="{A582C25C-03CC-4429-851F-FA4425F2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64205" y="3188075"/>
              <a:ext cx="914400" cy="9144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E4C2A06-3300-4A81-A545-06D0463CFC05}"/>
                </a:ext>
              </a:extLst>
            </p:cNvPr>
            <p:cNvSpPr txBox="1"/>
            <p:nvPr/>
          </p:nvSpPr>
          <p:spPr>
            <a:xfrm>
              <a:off x="2794357" y="4102475"/>
              <a:ext cx="1092196" cy="8054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34" charset="-127"/>
                  <a:ea typeface="나눔스퀘어 Bold" panose="020B0600000101010101" pitchFamily="34" charset="-127"/>
                  <a:cs typeface="Arial"/>
                  <a:sym typeface="Arial"/>
                </a:rPr>
                <a:t>관광지 리뷰</a:t>
              </a: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Arial"/>
                <a:sym typeface="Arial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6027ED9-A4FD-4D38-9943-A792D743AA39}"/>
              </a:ext>
            </a:extLst>
          </p:cNvPr>
          <p:cNvGrpSpPr/>
          <p:nvPr/>
        </p:nvGrpSpPr>
        <p:grpSpPr>
          <a:xfrm>
            <a:off x="7605644" y="1775678"/>
            <a:ext cx="646369" cy="1110448"/>
            <a:chOff x="5333711" y="3188075"/>
            <a:chExt cx="943264" cy="1709384"/>
          </a:xfrm>
        </p:grpSpPr>
        <p:pic>
          <p:nvPicPr>
            <p:cNvPr id="24" name="그래픽 23" descr="블로그 윤곽선">
              <a:extLst>
                <a:ext uri="{FF2B5EF4-FFF2-40B4-BE49-F238E27FC236}">
                  <a16:creationId xmlns:a16="http://schemas.microsoft.com/office/drawing/2014/main" id="{58C39EAD-5100-4192-8A91-AC400849B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362575" y="3188075"/>
              <a:ext cx="914400" cy="91440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F585189-62F2-4C97-AA2F-8A6C828A34A5}"/>
                </a:ext>
              </a:extLst>
            </p:cNvPr>
            <p:cNvSpPr txBox="1"/>
            <p:nvPr/>
          </p:nvSpPr>
          <p:spPr>
            <a:xfrm>
              <a:off x="5333711" y="4092033"/>
              <a:ext cx="914400" cy="8054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34" charset="-127"/>
                  <a:ea typeface="나눔스퀘어 Bold" panose="020B0600000101010101" pitchFamily="34" charset="-127"/>
                  <a:cs typeface="Arial"/>
                  <a:sym typeface="Arial"/>
                </a:rPr>
                <a:t>리뷰 작성</a:t>
              </a:r>
            </a:p>
          </p:txBody>
        </p:sp>
      </p:grpSp>
      <p:sp>
        <p:nvSpPr>
          <p:cNvPr id="32" name="Google Shape;162;p22">
            <a:extLst>
              <a:ext uri="{FF2B5EF4-FFF2-40B4-BE49-F238E27FC236}">
                <a16:creationId xmlns:a16="http://schemas.microsoft.com/office/drawing/2014/main" id="{B580FEEC-9970-48E3-B453-17FB7F81B43F}"/>
              </a:ext>
            </a:extLst>
          </p:cNvPr>
          <p:cNvSpPr txBox="1"/>
          <p:nvPr/>
        </p:nvSpPr>
        <p:spPr>
          <a:xfrm>
            <a:off x="8254269" y="4838107"/>
            <a:ext cx="81530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서울나들이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697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/>
          <p:nvPr/>
        </p:nvSpPr>
        <p:spPr>
          <a:xfrm>
            <a:off x="0" y="0"/>
            <a:ext cx="9144000" cy="744000"/>
          </a:xfrm>
          <a:prstGeom prst="rect">
            <a:avLst/>
          </a:prstGeom>
          <a:solidFill>
            <a:srgbClr val="FFDDD2"/>
          </a:solidFill>
          <a:ln w="9525" cap="flat" cmpd="sng">
            <a:solidFill>
              <a:srgbClr val="FFDD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</p:txBody>
      </p:sp>
      <p:sp>
        <p:nvSpPr>
          <p:cNvPr id="160" name="Google Shape;160;p22"/>
          <p:cNvSpPr/>
          <p:nvPr/>
        </p:nvSpPr>
        <p:spPr>
          <a:xfrm>
            <a:off x="0" y="4855975"/>
            <a:ext cx="9144000" cy="287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</p:txBody>
      </p:sp>
      <p:sp>
        <p:nvSpPr>
          <p:cNvPr id="17" name="Google Shape;161;p22">
            <a:extLst>
              <a:ext uri="{FF2B5EF4-FFF2-40B4-BE49-F238E27FC236}">
                <a16:creationId xmlns:a16="http://schemas.microsoft.com/office/drawing/2014/main" id="{1DC1FF40-A480-4F83-B75F-77E1E87B87F8}"/>
              </a:ext>
            </a:extLst>
          </p:cNvPr>
          <p:cNvSpPr txBox="1"/>
          <p:nvPr/>
        </p:nvSpPr>
        <p:spPr>
          <a:xfrm>
            <a:off x="543000" y="64200"/>
            <a:ext cx="37947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3. </a:t>
            </a: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팀원</a:t>
            </a: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/</a:t>
            </a: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역할</a:t>
            </a:r>
          </a:p>
        </p:txBody>
      </p:sp>
      <p:sp>
        <p:nvSpPr>
          <p:cNvPr id="23" name="사각형: 잘린 한쪽 모서리 22">
            <a:extLst>
              <a:ext uri="{FF2B5EF4-FFF2-40B4-BE49-F238E27FC236}">
                <a16:creationId xmlns:a16="http://schemas.microsoft.com/office/drawing/2014/main" id="{14C5288F-C718-41EA-B14B-C2A61DDA53E8}"/>
              </a:ext>
            </a:extLst>
          </p:cNvPr>
          <p:cNvSpPr/>
          <p:nvPr/>
        </p:nvSpPr>
        <p:spPr>
          <a:xfrm>
            <a:off x="681298" y="1038687"/>
            <a:ext cx="2100002" cy="409282"/>
          </a:xfrm>
          <a:prstGeom prst="snip1Rect">
            <a:avLst/>
          </a:prstGeom>
          <a:solidFill>
            <a:srgbClr val="FFDDD2"/>
          </a:solidFill>
          <a:ln>
            <a:solidFill>
              <a:srgbClr val="FFDDD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박한샘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  <p:sp>
        <p:nvSpPr>
          <p:cNvPr id="25" name="사각형: 잘린 한쪽 모서리 24">
            <a:extLst>
              <a:ext uri="{FF2B5EF4-FFF2-40B4-BE49-F238E27FC236}">
                <a16:creationId xmlns:a16="http://schemas.microsoft.com/office/drawing/2014/main" id="{DB20D6EA-4984-4EE3-82B9-39D44C7851EB}"/>
              </a:ext>
            </a:extLst>
          </p:cNvPr>
          <p:cNvSpPr/>
          <p:nvPr/>
        </p:nvSpPr>
        <p:spPr>
          <a:xfrm>
            <a:off x="6362700" y="1056448"/>
            <a:ext cx="2100002" cy="409282"/>
          </a:xfrm>
          <a:prstGeom prst="snip1Rect">
            <a:avLst/>
          </a:prstGeom>
          <a:solidFill>
            <a:srgbClr val="FFDDD2"/>
          </a:solidFill>
          <a:ln>
            <a:solidFill>
              <a:srgbClr val="FFDDD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유영현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3455C06-C6EA-498D-9622-A6210AF2B494}"/>
              </a:ext>
            </a:extLst>
          </p:cNvPr>
          <p:cNvSpPr/>
          <p:nvPr/>
        </p:nvSpPr>
        <p:spPr>
          <a:xfrm>
            <a:off x="681298" y="1570892"/>
            <a:ext cx="2100002" cy="2981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전체 세팅</a:t>
            </a:r>
            <a:endParaRPr lang="en-US" altLang="ko-KR" sz="1200" b="1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페이지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Authentication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        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-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회원가입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        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-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로그인</a:t>
            </a:r>
            <a:endParaRPr lang="en-US" altLang="ko-KR" sz="1200" noProof="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       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마이 페이지</a:t>
            </a:r>
            <a:endParaRPr lang="en-US" altLang="ko-KR" sz="12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        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-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 프로필 수정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2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        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-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 리뷰 ・ 평점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확인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/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업데이트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 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0EEBF93-9E8B-4471-8656-E3F3728F8B67}"/>
              </a:ext>
            </a:extLst>
          </p:cNvPr>
          <p:cNvSpPr/>
          <p:nvPr/>
        </p:nvSpPr>
        <p:spPr>
          <a:xfrm>
            <a:off x="6362700" y="1570892"/>
            <a:ext cx="2100002" cy="2962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검색결과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     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-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 상세페이지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     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-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 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필터링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altLang="ko-KR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리뷰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     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-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 리뷰 작성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     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-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 리뷰 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필터링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 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  <p:sp>
        <p:nvSpPr>
          <p:cNvPr id="29" name="사각형: 잘린 한쪽 모서리 28">
            <a:extLst>
              <a:ext uri="{FF2B5EF4-FFF2-40B4-BE49-F238E27FC236}">
                <a16:creationId xmlns:a16="http://schemas.microsoft.com/office/drawing/2014/main" id="{4AAC1D79-D96F-4E7B-BF5A-E179BE86A6CA}"/>
              </a:ext>
            </a:extLst>
          </p:cNvPr>
          <p:cNvSpPr/>
          <p:nvPr/>
        </p:nvSpPr>
        <p:spPr>
          <a:xfrm>
            <a:off x="3481326" y="1066178"/>
            <a:ext cx="2100002" cy="409282"/>
          </a:xfrm>
          <a:prstGeom prst="snip1Rect">
            <a:avLst/>
          </a:prstGeom>
          <a:solidFill>
            <a:srgbClr val="FFDDD2"/>
          </a:solidFill>
          <a:ln>
            <a:solidFill>
              <a:srgbClr val="FFDDD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이민호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3C554B8-879C-4C65-B7B2-CFF17F47B8D1}"/>
              </a:ext>
            </a:extLst>
          </p:cNvPr>
          <p:cNvSpPr/>
          <p:nvPr/>
        </p:nvSpPr>
        <p:spPr>
          <a:xfrm>
            <a:off x="3488946" y="1552340"/>
            <a:ext cx="2100002" cy="2981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검색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     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-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 검색 창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     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-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 검색결과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  <p:sp>
        <p:nvSpPr>
          <p:cNvPr id="14" name="Google Shape;162;p22">
            <a:extLst>
              <a:ext uri="{FF2B5EF4-FFF2-40B4-BE49-F238E27FC236}">
                <a16:creationId xmlns:a16="http://schemas.microsoft.com/office/drawing/2014/main" id="{60AFF2A5-5D52-4F83-A8DA-727038A4FD50}"/>
              </a:ext>
            </a:extLst>
          </p:cNvPr>
          <p:cNvSpPr txBox="1"/>
          <p:nvPr/>
        </p:nvSpPr>
        <p:spPr>
          <a:xfrm>
            <a:off x="8254269" y="4838107"/>
            <a:ext cx="81530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서울나들이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8625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/>
          <p:nvPr/>
        </p:nvSpPr>
        <p:spPr>
          <a:xfrm>
            <a:off x="0" y="0"/>
            <a:ext cx="9144000" cy="744000"/>
          </a:xfrm>
          <a:prstGeom prst="rect">
            <a:avLst/>
          </a:prstGeom>
          <a:solidFill>
            <a:srgbClr val="FFDDD2"/>
          </a:solidFill>
          <a:ln w="9525" cap="flat" cmpd="sng">
            <a:solidFill>
              <a:srgbClr val="FFDD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  <p:sp>
        <p:nvSpPr>
          <p:cNvPr id="160" name="Google Shape;160;p22"/>
          <p:cNvSpPr/>
          <p:nvPr/>
        </p:nvSpPr>
        <p:spPr>
          <a:xfrm>
            <a:off x="0" y="4855975"/>
            <a:ext cx="9144000" cy="287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  <p:sp>
        <p:nvSpPr>
          <p:cNvPr id="19" name="Google Shape;161;p22">
            <a:extLst>
              <a:ext uri="{FF2B5EF4-FFF2-40B4-BE49-F238E27FC236}">
                <a16:creationId xmlns:a16="http://schemas.microsoft.com/office/drawing/2014/main" id="{5FE1A382-5272-4144-9006-E6A4FF141C93}"/>
              </a:ext>
            </a:extLst>
          </p:cNvPr>
          <p:cNvSpPr txBox="1"/>
          <p:nvPr/>
        </p:nvSpPr>
        <p:spPr>
          <a:xfrm>
            <a:off x="543000" y="64200"/>
            <a:ext cx="37947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4. </a:t>
            </a: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일정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D378F4-35B5-423C-AC47-D8BC793B85A9}"/>
              </a:ext>
            </a:extLst>
          </p:cNvPr>
          <p:cNvSpPr/>
          <p:nvPr/>
        </p:nvSpPr>
        <p:spPr>
          <a:xfrm>
            <a:off x="1417320" y="1038687"/>
            <a:ext cx="6294120" cy="3167553"/>
          </a:xfrm>
          <a:prstGeom prst="rect">
            <a:avLst/>
          </a:prstGeom>
          <a:solidFill>
            <a:schemeClr val="bg1"/>
          </a:solidFill>
          <a:ln>
            <a:solidFill>
              <a:srgbClr val="FFDD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F073B9-051A-4587-B07E-DAA30CC4F068}"/>
              </a:ext>
            </a:extLst>
          </p:cNvPr>
          <p:cNvSpPr/>
          <p:nvPr/>
        </p:nvSpPr>
        <p:spPr>
          <a:xfrm>
            <a:off x="1583100" y="1638300"/>
            <a:ext cx="1714500" cy="312420"/>
          </a:xfrm>
          <a:prstGeom prst="rect">
            <a:avLst/>
          </a:prstGeom>
          <a:solidFill>
            <a:srgbClr val="FFD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617993A-B66B-4359-ACED-9B1412C9C172}"/>
              </a:ext>
            </a:extLst>
          </p:cNvPr>
          <p:cNvSpPr/>
          <p:nvPr/>
        </p:nvSpPr>
        <p:spPr>
          <a:xfrm>
            <a:off x="3445942" y="1638300"/>
            <a:ext cx="2557192" cy="31242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52552E-36A5-4AA2-85C4-65A333A50D64}"/>
              </a:ext>
            </a:extLst>
          </p:cNvPr>
          <p:cNvSpPr/>
          <p:nvPr/>
        </p:nvSpPr>
        <p:spPr>
          <a:xfrm>
            <a:off x="6136237" y="1638300"/>
            <a:ext cx="1424663" cy="312420"/>
          </a:xfrm>
          <a:prstGeom prst="rect">
            <a:avLst/>
          </a:prstGeom>
          <a:solidFill>
            <a:srgbClr val="FFD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BA1CF0C-8DAC-4E86-996C-FCC65FCAB919}"/>
              </a:ext>
            </a:extLst>
          </p:cNvPr>
          <p:cNvSpPr/>
          <p:nvPr/>
        </p:nvSpPr>
        <p:spPr>
          <a:xfrm>
            <a:off x="1583100" y="2495187"/>
            <a:ext cx="1424663" cy="312420"/>
          </a:xfrm>
          <a:prstGeom prst="rect">
            <a:avLst/>
          </a:prstGeom>
          <a:solidFill>
            <a:srgbClr val="FFD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2B587D-E32C-4BEB-AE0A-985DE8F4B136}"/>
              </a:ext>
            </a:extLst>
          </p:cNvPr>
          <p:cNvSpPr/>
          <p:nvPr/>
        </p:nvSpPr>
        <p:spPr>
          <a:xfrm>
            <a:off x="4337700" y="2495187"/>
            <a:ext cx="3223200" cy="31242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545C29-3EA8-4F6A-95D1-0802FFE89D53}"/>
              </a:ext>
            </a:extLst>
          </p:cNvPr>
          <p:cNvSpPr/>
          <p:nvPr/>
        </p:nvSpPr>
        <p:spPr>
          <a:xfrm>
            <a:off x="1583100" y="3354922"/>
            <a:ext cx="840060" cy="31242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269D995-A321-413A-9765-0269C93D888D}"/>
              </a:ext>
            </a:extLst>
          </p:cNvPr>
          <p:cNvSpPr/>
          <p:nvPr/>
        </p:nvSpPr>
        <p:spPr>
          <a:xfrm>
            <a:off x="2571502" y="3355294"/>
            <a:ext cx="2678678" cy="312420"/>
          </a:xfrm>
          <a:prstGeom prst="rect">
            <a:avLst/>
          </a:prstGeom>
          <a:solidFill>
            <a:srgbClr val="FFD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E9668C-F622-44E1-AC93-18990BB4A57F}"/>
              </a:ext>
            </a:extLst>
          </p:cNvPr>
          <p:cNvSpPr txBox="1"/>
          <p:nvPr/>
        </p:nvSpPr>
        <p:spPr>
          <a:xfrm>
            <a:off x="1565662" y="1219200"/>
            <a:ext cx="601267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금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토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	2	3	4	5	6	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8	 9	10	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13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</a:t>
            </a: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	16	17	18	19	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21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D71409-CCDB-4D6B-8786-0D36C5F7EFE0}"/>
              </a:ext>
            </a:extLst>
          </p:cNvPr>
          <p:cNvSpPr txBox="1"/>
          <p:nvPr/>
        </p:nvSpPr>
        <p:spPr>
          <a:xfrm>
            <a:off x="1583100" y="1950720"/>
            <a:ext cx="1775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선정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ERD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작성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및 정제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57A68F-B4A4-494A-B47B-0757816088C4}"/>
              </a:ext>
            </a:extLst>
          </p:cNvPr>
          <p:cNvSpPr txBox="1"/>
          <p:nvPr/>
        </p:nvSpPr>
        <p:spPr>
          <a:xfrm>
            <a:off x="3445942" y="1950720"/>
            <a:ext cx="2557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 Diagram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작성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Github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연동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상세화면 설계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4070F1-C871-4E67-9641-2E4C215AFA4F}"/>
              </a:ext>
            </a:extLst>
          </p:cNvPr>
          <p:cNvSpPr txBox="1"/>
          <p:nvPr/>
        </p:nvSpPr>
        <p:spPr>
          <a:xfrm>
            <a:off x="6136237" y="1950720"/>
            <a:ext cx="1442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 구현 및 홈페이지 디자인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122A10-0C54-4E06-8FC4-D0AADF82BAA2}"/>
              </a:ext>
            </a:extLst>
          </p:cNvPr>
          <p:cNvSpPr txBox="1"/>
          <p:nvPr/>
        </p:nvSpPr>
        <p:spPr>
          <a:xfrm>
            <a:off x="1583100" y="2808409"/>
            <a:ext cx="1442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 구현 및 홈페이지 디자인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9F136D-DCA2-4CA1-8AAF-0BDF5F008ED7}"/>
              </a:ext>
            </a:extLst>
          </p:cNvPr>
          <p:cNvSpPr txBox="1"/>
          <p:nvPr/>
        </p:nvSpPr>
        <p:spPr>
          <a:xfrm>
            <a:off x="5233158" y="3668107"/>
            <a:ext cx="548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47024B-AD56-4C84-BF15-74849933A099}"/>
              </a:ext>
            </a:extLst>
          </p:cNvPr>
          <p:cNvSpPr txBox="1"/>
          <p:nvPr/>
        </p:nvSpPr>
        <p:spPr>
          <a:xfrm>
            <a:off x="4337700" y="2814822"/>
            <a:ext cx="3324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 구현 및 홈페이지 디자인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-------------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67DFDB-B612-40FC-9DEE-F3BD557C4ECB}"/>
              </a:ext>
            </a:extLst>
          </p:cNvPr>
          <p:cNvSpPr txBox="1"/>
          <p:nvPr/>
        </p:nvSpPr>
        <p:spPr>
          <a:xfrm>
            <a:off x="1487043" y="3668109"/>
            <a:ext cx="1005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-----------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AC5974-3C9F-4E08-B3F5-22A89A5261D8}"/>
              </a:ext>
            </a:extLst>
          </p:cNvPr>
          <p:cNvSpPr txBox="1"/>
          <p:nvPr/>
        </p:nvSpPr>
        <p:spPr>
          <a:xfrm>
            <a:off x="2579260" y="3668108"/>
            <a:ext cx="267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종합 및 버그수정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PPT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작성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846FA6-259B-4335-85C8-8A54BDF4079F}"/>
              </a:ext>
            </a:extLst>
          </p:cNvPr>
          <p:cNvSpPr txBox="1"/>
          <p:nvPr/>
        </p:nvSpPr>
        <p:spPr>
          <a:xfrm>
            <a:off x="3258356" y="2814822"/>
            <a:ext cx="846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중간점검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Google Shape;162;p22">
            <a:extLst>
              <a:ext uri="{FF2B5EF4-FFF2-40B4-BE49-F238E27FC236}">
                <a16:creationId xmlns:a16="http://schemas.microsoft.com/office/drawing/2014/main" id="{CDA3EAEE-6128-4CEA-BAE3-6853B4BA875C}"/>
              </a:ext>
            </a:extLst>
          </p:cNvPr>
          <p:cNvSpPr txBox="1"/>
          <p:nvPr/>
        </p:nvSpPr>
        <p:spPr>
          <a:xfrm>
            <a:off x="8254269" y="4838107"/>
            <a:ext cx="81530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서울나들이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7843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/>
          <p:nvPr/>
        </p:nvSpPr>
        <p:spPr>
          <a:xfrm>
            <a:off x="0" y="0"/>
            <a:ext cx="9144000" cy="744000"/>
          </a:xfrm>
          <a:prstGeom prst="rect">
            <a:avLst/>
          </a:prstGeom>
          <a:solidFill>
            <a:srgbClr val="FFDDD2"/>
          </a:solidFill>
          <a:ln w="9525" cap="flat" cmpd="sng">
            <a:solidFill>
              <a:srgbClr val="FFDD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  <p:sp>
        <p:nvSpPr>
          <p:cNvPr id="160" name="Google Shape;160;p22"/>
          <p:cNvSpPr/>
          <p:nvPr/>
        </p:nvSpPr>
        <p:spPr>
          <a:xfrm>
            <a:off x="0" y="4855975"/>
            <a:ext cx="9144000" cy="287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  <p:sp>
        <p:nvSpPr>
          <p:cNvPr id="162" name="Google Shape;162;p22"/>
          <p:cNvSpPr txBox="1"/>
          <p:nvPr/>
        </p:nvSpPr>
        <p:spPr>
          <a:xfrm>
            <a:off x="8254269" y="4838107"/>
            <a:ext cx="81530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서울나들이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  <p:sp>
        <p:nvSpPr>
          <p:cNvPr id="19" name="Google Shape;161;p22">
            <a:extLst>
              <a:ext uri="{FF2B5EF4-FFF2-40B4-BE49-F238E27FC236}">
                <a16:creationId xmlns:a16="http://schemas.microsoft.com/office/drawing/2014/main" id="{5FE1A382-5272-4144-9006-E6A4FF141C93}"/>
              </a:ext>
            </a:extLst>
          </p:cNvPr>
          <p:cNvSpPr txBox="1"/>
          <p:nvPr/>
        </p:nvSpPr>
        <p:spPr>
          <a:xfrm>
            <a:off x="543000" y="64200"/>
            <a:ext cx="37947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sym typeface="Arial"/>
              </a:rPr>
              <a:t>5. </a:t>
            </a:r>
            <a:r>
              <a:rPr lang="ko-KR" altLang="en-US" sz="2800" dirty="0">
                <a:solidFill>
                  <a:srgbClr val="666666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개발환경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C4DFE2-4A1E-4103-ADE7-42C681D47F27}"/>
              </a:ext>
            </a:extLst>
          </p:cNvPr>
          <p:cNvSpPr/>
          <p:nvPr/>
        </p:nvSpPr>
        <p:spPr>
          <a:xfrm>
            <a:off x="1783080" y="1319550"/>
            <a:ext cx="1798320" cy="2960875"/>
          </a:xfrm>
          <a:prstGeom prst="rect">
            <a:avLst/>
          </a:prstGeom>
          <a:solidFill>
            <a:srgbClr val="FFD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7852F6-B1E4-43BE-A8EE-AFC8EB769F01}"/>
              </a:ext>
            </a:extLst>
          </p:cNvPr>
          <p:cNvSpPr/>
          <p:nvPr/>
        </p:nvSpPr>
        <p:spPr>
          <a:xfrm>
            <a:off x="3581400" y="1319549"/>
            <a:ext cx="3779520" cy="2960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B479BD-31AE-4B06-B5FF-9B02D9B0076E}"/>
              </a:ext>
            </a:extLst>
          </p:cNvPr>
          <p:cNvSpPr txBox="1"/>
          <p:nvPr/>
        </p:nvSpPr>
        <p:spPr>
          <a:xfrm>
            <a:off x="1783080" y="1319550"/>
            <a:ext cx="5577840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66666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IDE		PyCharm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66666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Framework	Django 2.2.5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66666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Server		Local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66666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		MySQL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66666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OS		Windows10 / MacOS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66666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Library		</a:t>
            </a:r>
            <a:r>
              <a:rPr lang="en-US" altLang="ko-KR" sz="1800" dirty="0" err="1">
                <a:solidFill>
                  <a:srgbClr val="66666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UIkit</a:t>
            </a:r>
            <a:r>
              <a:rPr lang="en-US" altLang="ko-KR" sz="1800" dirty="0">
                <a:solidFill>
                  <a:srgbClr val="66666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/ jQuery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66666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Language	Python / CSS / HTML / </a:t>
            </a:r>
            <a:r>
              <a:rPr lang="en-US" altLang="ko-KR" sz="1800" dirty="0" err="1">
                <a:solidFill>
                  <a:srgbClr val="66666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Javascript</a:t>
            </a:r>
            <a:endParaRPr lang="ko-KR" altLang="en-US" sz="1800" dirty="0">
              <a:solidFill>
                <a:srgbClr val="66666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4409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/>
          <p:nvPr/>
        </p:nvSpPr>
        <p:spPr>
          <a:xfrm>
            <a:off x="0" y="895350"/>
            <a:ext cx="9144000" cy="3352800"/>
          </a:xfrm>
          <a:prstGeom prst="rect">
            <a:avLst/>
          </a:prstGeom>
          <a:solidFill>
            <a:srgbClr val="FFDDD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0800"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</a:pPr>
            <a:r>
              <a:rPr lang="en-US" altLang="ko-KR" sz="5400" dirty="0">
                <a:solidFill>
                  <a:srgbClr val="666666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2</a:t>
            </a:r>
          </a:p>
          <a:p>
            <a:pPr marL="50800"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</a:pPr>
            <a:r>
              <a:rPr lang="ko-KR" altLang="en-US" sz="3600" dirty="0">
                <a:solidFill>
                  <a:srgbClr val="666666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개발과정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438AE26-F4F0-4788-B7C2-BF164E43B404}"/>
              </a:ext>
            </a:extLst>
          </p:cNvPr>
          <p:cNvSpPr/>
          <p:nvPr/>
        </p:nvSpPr>
        <p:spPr>
          <a:xfrm>
            <a:off x="4800600" y="2538412"/>
            <a:ext cx="66675" cy="666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B1A137-F74E-4489-B608-B6BFC410F3BC}"/>
              </a:ext>
            </a:extLst>
          </p:cNvPr>
          <p:cNvSpPr/>
          <p:nvPr/>
        </p:nvSpPr>
        <p:spPr>
          <a:xfrm>
            <a:off x="4867275" y="2476502"/>
            <a:ext cx="66675" cy="666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103012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</TotalTime>
  <Words>2355</Words>
  <Application>Microsoft Macintosh PowerPoint</Application>
  <PresentationFormat>On-screen Show (16:9)</PresentationFormat>
  <Paragraphs>707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48</vt:i4>
      </vt:variant>
    </vt:vector>
  </HeadingPairs>
  <TitlesOfParts>
    <vt:vector size="59" baseType="lpstr">
      <vt:lpstr>365달콤한머핀</vt:lpstr>
      <vt:lpstr>맑은 고딕</vt:lpstr>
      <vt:lpstr>나눔스퀘어</vt:lpstr>
      <vt:lpstr>나눔스퀘어 Bold</vt:lpstr>
      <vt:lpstr>나눔스퀘어라운드 Bold</vt:lpstr>
      <vt:lpstr>Arial</vt:lpstr>
      <vt:lpstr>Simple Light</vt:lpstr>
      <vt:lpstr>1_Simple Light</vt:lpstr>
      <vt:lpstr>2_Simple Light</vt:lpstr>
      <vt:lpstr>3_Simple Light</vt:lpstr>
      <vt:lpstr>4_Simple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Park Hansaem</cp:lastModifiedBy>
  <cp:revision>45</cp:revision>
  <dcterms:modified xsi:type="dcterms:W3CDTF">2021-04-05T22:28:00Z</dcterms:modified>
</cp:coreProperties>
</file>